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43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0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1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4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7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0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1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9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0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E902-F8C2-4208-9F41-CE5B0FBB02F6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A429-D5E3-43F3-A3E2-0216AFB3B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7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61218"/>
            <a:ext cx="10515600" cy="587445"/>
          </a:xfrm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Conflicts, Disclosures &amp; Inclusion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8" y="1312806"/>
            <a:ext cx="11353802" cy="4279611"/>
          </a:xfrm>
          <a:solidFill>
            <a:schemeClr val="tx1">
              <a:alpha val="50000"/>
            </a:schemeClr>
          </a:solidFill>
        </p:spPr>
        <p:txBody>
          <a:bodyPr>
            <a:noAutofit/>
          </a:bodyPr>
          <a:lstStyle/>
          <a:p>
            <a:pPr marL="563563" indent="-447675">
              <a:lnSpc>
                <a:spcPct val="108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accent1"/>
                </a:solidFill>
              </a:rPr>
              <a:t>[Comment on relevant conflicts of interest and/or financial disclosures]</a:t>
            </a:r>
          </a:p>
          <a:p>
            <a:pPr marL="563563" indent="-447675">
              <a:lnSpc>
                <a:spcPct val="108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/>
                </a:solidFill>
              </a:rPr>
              <a:t>I aim to use person-first and inclusive language in this presentation.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Please contact me if you notice anything that could be improved: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[insert email address]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565200" indent="-446400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</a:rPr>
              <a:t>I acknowledge t</a:t>
            </a:r>
            <a:r>
              <a:rPr lang="en-CA" sz="2400" dirty="0">
                <a:solidFill>
                  <a:schemeClr val="bg1"/>
                </a:solidFill>
              </a:rPr>
              <a:t>he traditional territories of the peoples of Treaty 7, which include the Blackfoot Confederacy (comprised of the </a:t>
            </a:r>
            <a:r>
              <a:rPr lang="en-CA" sz="2400" dirty="0" err="1">
                <a:solidFill>
                  <a:schemeClr val="bg1"/>
                </a:solidFill>
              </a:rPr>
              <a:t>Siksika</a:t>
            </a:r>
            <a:r>
              <a:rPr lang="en-CA" sz="2400" dirty="0">
                <a:solidFill>
                  <a:schemeClr val="bg1"/>
                </a:solidFill>
              </a:rPr>
              <a:t>, the Piikani, and the Kainai First Nations), the Tsuut’ina First Nation, and the Stoney </a:t>
            </a:r>
            <a:r>
              <a:rPr lang="en-CA" sz="2400" dirty="0" err="1">
                <a:solidFill>
                  <a:schemeClr val="bg1"/>
                </a:solidFill>
              </a:rPr>
              <a:t>Nakoda</a:t>
            </a:r>
            <a:r>
              <a:rPr lang="en-CA" sz="2400" dirty="0">
                <a:solidFill>
                  <a:schemeClr val="bg1"/>
                </a:solidFill>
              </a:rPr>
              <a:t> (including </a:t>
            </a:r>
            <a:r>
              <a:rPr lang="en-CA" sz="2400" dirty="0" err="1">
                <a:solidFill>
                  <a:schemeClr val="bg1"/>
                </a:solidFill>
              </a:rPr>
              <a:t>Chiniki</a:t>
            </a:r>
            <a:r>
              <a:rPr lang="en-CA" sz="2400" dirty="0">
                <a:solidFill>
                  <a:schemeClr val="bg1"/>
                </a:solidFill>
              </a:rPr>
              <a:t>, Bearspaw, and </a:t>
            </a:r>
            <a:r>
              <a:rPr lang="en-CA" sz="2400" dirty="0" err="1">
                <a:solidFill>
                  <a:schemeClr val="bg1"/>
                </a:solidFill>
              </a:rPr>
              <a:t>Goodstoney</a:t>
            </a:r>
            <a:r>
              <a:rPr lang="en-CA" sz="2400" dirty="0">
                <a:solidFill>
                  <a:schemeClr val="bg1"/>
                </a:solidFill>
              </a:rPr>
              <a:t> First Nations). The City of Calgary is also home to the Métis Nation of Alberta (Districts 5 and 6).</a:t>
            </a:r>
            <a:br>
              <a:rPr lang="en-CA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81153"/>
      </p:ext>
    </p:extLst>
  </p:cSld>
  <p:clrMapOvr>
    <a:masterClrMapping/>
  </p:clrMapOvr>
</p:sld>
</file>

<file path=ppt/theme/theme1.xml><?xml version="1.0" encoding="utf-8"?>
<a:theme xmlns:a="http://schemas.openxmlformats.org/drawingml/2006/main" name="DoM Theme">
  <a:themeElements>
    <a:clrScheme name="DoM Colour Palette">
      <a:dk1>
        <a:sysClr val="windowText" lastClr="000000"/>
      </a:dk1>
      <a:lt1>
        <a:sysClr val="window" lastClr="FFFFFF"/>
      </a:lt1>
      <a:dk2>
        <a:srgbClr val="FFA300"/>
      </a:dk2>
      <a:lt2>
        <a:srgbClr val="C7C9C7"/>
      </a:lt2>
      <a:accent1>
        <a:srgbClr val="D6001C"/>
      </a:accent1>
      <a:accent2>
        <a:srgbClr val="005CB9"/>
      </a:accent2>
      <a:accent3>
        <a:srgbClr val="898D8D"/>
      </a:accent3>
      <a:accent4>
        <a:srgbClr val="FFCD00"/>
      </a:accent4>
      <a:accent5>
        <a:srgbClr val="00ADBB"/>
      </a:accent5>
      <a:accent6>
        <a:srgbClr val="A4D55D"/>
      </a:accent6>
      <a:hlink>
        <a:srgbClr val="008996"/>
      </a:hlink>
      <a:folHlink>
        <a:srgbClr val="E28432"/>
      </a:folHlink>
    </a:clrScheme>
    <a:fontScheme name="DoM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DoM Theme</Template>
  <TotalTime>42</TotalTime>
  <Words>122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DoM Theme</vt:lpstr>
      <vt:lpstr>Conflicts, Disclosures &amp; Inclusion</vt:lpstr>
    </vt:vector>
  </TitlesOfParts>
  <Company>Alberta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Conflicts, Disclosures &amp; Inclusion</dc:title>
  <dc:creator>Angela Hunter</dc:creator>
  <cp:lastModifiedBy>Q Collier</cp:lastModifiedBy>
  <cp:revision>12</cp:revision>
  <dcterms:created xsi:type="dcterms:W3CDTF">2020-02-18T17:05:32Z</dcterms:created>
  <dcterms:modified xsi:type="dcterms:W3CDTF">2023-11-28T14:32:43Z</dcterms:modified>
</cp:coreProperties>
</file>