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5F4EE8-4715-4835-8197-C769F70BA81B}" v="5" dt="2023-10-25T21:30:50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05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2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55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78C2-47AD-C340-9456-D9F9B3D30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78" y="720246"/>
            <a:ext cx="9144000" cy="23450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5599"/>
              </a:lnSpc>
              <a:defRPr sz="5399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38AA-9B5A-234E-B6E1-FE9722AB0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78" y="3080491"/>
            <a:ext cx="9144000" cy="106562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FFCD00"/>
                </a:solidFill>
              </a:defRPr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3FD472B-32E4-8A46-90E5-97757DC24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179" y="4158642"/>
            <a:ext cx="6586603" cy="18637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 / additional designations</a:t>
            </a:r>
            <a:br>
              <a:rPr lang="en-US" dirty="0"/>
            </a:br>
            <a:r>
              <a:rPr lang="en-US" dirty="0"/>
              <a:t>Faculty of / Department of / additional designations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5E4B113-E638-B640-8F48-252058659E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1" y="6022975"/>
            <a:ext cx="6586081" cy="521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FFCD00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85174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32D7-DB76-2847-ADA0-EE213BEB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3841"/>
            <a:ext cx="10515600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C696-28D5-3D4E-90D5-168D3804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28" y="1537526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E32726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4994-38BD-EA48-95B9-EDE63B92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740" y="636200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37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3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83A0EC-D117-3A44-A056-CF7521187A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865" y="1773022"/>
            <a:ext cx="3938587" cy="3938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2CEEFA-DEDA-3C4E-B209-94546CDD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570" y="1773022"/>
            <a:ext cx="6013537" cy="393858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17A63FE-DB6D-1241-BC57-CEC263957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3841"/>
            <a:ext cx="10515600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D717515-6E81-0242-9075-57E188FF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740" y="636200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5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83A0EC-D117-3A44-A056-CF7521187A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864" y="1655241"/>
            <a:ext cx="3982602" cy="2222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2CEEFA-DEDA-3C4E-B209-94546CDD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64" y="4202483"/>
            <a:ext cx="3995802" cy="183506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17A63FE-DB6D-1241-BC57-CEC263957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28" y="43841"/>
            <a:ext cx="10515600" cy="10333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800"/>
              </a:lnSpc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D717515-6E81-0242-9075-57E188FF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740" y="636200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873EC9B2-3D79-EB42-BD2D-94A59CE5C3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40719" y="1655241"/>
            <a:ext cx="3982602" cy="2222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1D7853A-8D09-4041-8FD1-E58DBA8A7F0F}"/>
              </a:ext>
            </a:extLst>
          </p:cNvPr>
          <p:cNvCxnSpPr/>
          <p:nvPr userDrawn="1"/>
        </p:nvCxnSpPr>
        <p:spPr>
          <a:xfrm>
            <a:off x="6096000" y="1551313"/>
            <a:ext cx="0" cy="46534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EF50DEA-27DF-7C4E-AD5F-60F66ED518A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240719" y="4202483"/>
            <a:ext cx="3995802" cy="183506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016D1F-0C29-D446-876E-DD6C096D73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5376" y="582460"/>
            <a:ext cx="8317935" cy="5668028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6199"/>
              </a:lnSpc>
              <a:spcBef>
                <a:spcPts val="0"/>
              </a:spcBef>
              <a:buNone/>
              <a:defRPr sz="5999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This slide is for one big, bold statement. Bullet points can’t compete! </a:t>
            </a:r>
          </a:p>
        </p:txBody>
      </p:sp>
    </p:spTree>
    <p:extLst>
      <p:ext uri="{BB962C8B-B14F-4D97-AF65-F5344CB8AC3E}">
        <p14:creationId xmlns:p14="http://schemas.microsoft.com/office/powerpoint/2010/main" val="1502341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78C2-47AD-C340-9456-D9F9B3D300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178" y="720246"/>
            <a:ext cx="9144000" cy="23450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800"/>
              </a:lnSpc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 for attending! </a:t>
            </a:r>
            <a:br>
              <a:rPr lang="en-US" dirty="0"/>
            </a:br>
            <a:r>
              <a:rPr lang="en-US" dirty="0"/>
              <a:t>and/or other concluding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038AA-9B5A-234E-B6E1-FE9722AB06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178" y="3080491"/>
            <a:ext cx="9144000" cy="106562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FFCD00"/>
                </a:solidFill>
              </a:defRPr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US" dirty="0"/>
              <a:t>For more information go to </a:t>
            </a:r>
            <a:r>
              <a:rPr lang="en-US" dirty="0" err="1"/>
              <a:t>ucalgary.ca</a:t>
            </a:r>
            <a:r>
              <a:rPr lang="en-US" dirty="0"/>
              <a:t>/</a:t>
            </a:r>
            <a:r>
              <a:rPr lang="en-US" dirty="0" err="1"/>
              <a:t>webaddress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3FD472B-32E4-8A46-90E5-97757DC24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179" y="4158642"/>
            <a:ext cx="6586603" cy="186370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 err="1"/>
              <a:t>presentersemail@ucalgary.ca</a:t>
            </a:r>
            <a:br>
              <a:rPr lang="en-US" dirty="0"/>
            </a:br>
            <a:r>
              <a:rPr lang="en-US" dirty="0"/>
              <a:t>Phone number / Twitter handle / additional contact info</a:t>
            </a:r>
          </a:p>
        </p:txBody>
      </p:sp>
    </p:spTree>
    <p:extLst>
      <p:ext uri="{BB962C8B-B14F-4D97-AF65-F5344CB8AC3E}">
        <p14:creationId xmlns:p14="http://schemas.microsoft.com/office/powerpoint/2010/main" val="8609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1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99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3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221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98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99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84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24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0067-5F63-40CA-99A8-054ABBE70566}" type="datetimeFigureOut">
              <a:rPr lang="en-CA" smtClean="0"/>
              <a:t>2023-10-25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4306-5C03-40AE-9413-3F923B764A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36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2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2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072" y="0"/>
            <a:ext cx="5859761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Lockable Lactation Space, Foothills Campus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2859" y="2125688"/>
            <a:ext cx="5981700" cy="2913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Lockable lactation space located within the student lounge (G730) with a sink, fridge and microwave and comfy seating - open to staff, faculty, and learners. </a:t>
            </a:r>
          </a:p>
        </p:txBody>
      </p:sp>
      <p:sp>
        <p:nvSpPr>
          <p:cNvPr id="39" name="Freeform: Shape 14">
            <a:extLst>
              <a:ext uri="{FF2B5EF4-FFF2-40B4-BE49-F238E27FC236}">
                <a16:creationId xmlns:a16="http://schemas.microsoft.com/office/drawing/2014/main" id="{D0F14822-B1F1-4730-A131-C3416A790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50930" y="3942512"/>
            <a:ext cx="3238728" cy="2915488"/>
          </a:xfrm>
          <a:custGeom>
            <a:avLst/>
            <a:gdLst>
              <a:gd name="connsiteX0" fmla="*/ 1619364 w 3238728"/>
              <a:gd name="connsiteY0" fmla="*/ 0 h 2915488"/>
              <a:gd name="connsiteX1" fmla="*/ 3238728 w 3238728"/>
              <a:gd name="connsiteY1" fmla="*/ 1619364 h 2915488"/>
              <a:gd name="connsiteX2" fmla="*/ 2649430 w 3238728"/>
              <a:gd name="connsiteY2" fmla="*/ 2868944 h 2915488"/>
              <a:gd name="connsiteX3" fmla="*/ 2587188 w 3238728"/>
              <a:gd name="connsiteY3" fmla="*/ 2915488 h 2915488"/>
              <a:gd name="connsiteX4" fmla="*/ 651541 w 3238728"/>
              <a:gd name="connsiteY4" fmla="*/ 2915488 h 2915488"/>
              <a:gd name="connsiteX5" fmla="*/ 589298 w 3238728"/>
              <a:gd name="connsiteY5" fmla="*/ 2868944 h 2915488"/>
              <a:gd name="connsiteX6" fmla="*/ 0 w 3238728"/>
              <a:gd name="connsiteY6" fmla="*/ 1619364 h 2915488"/>
              <a:gd name="connsiteX7" fmla="*/ 1619364 w 3238728"/>
              <a:gd name="connsiteY7" fmla="*/ 0 h 291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8728" h="2915488">
                <a:moveTo>
                  <a:pt x="1619364" y="0"/>
                </a:moveTo>
                <a:cubicBezTo>
                  <a:pt x="2513714" y="0"/>
                  <a:pt x="3238728" y="725014"/>
                  <a:pt x="3238728" y="1619364"/>
                </a:cubicBezTo>
                <a:cubicBezTo>
                  <a:pt x="3238728" y="2122436"/>
                  <a:pt x="3009329" y="2571929"/>
                  <a:pt x="2649430" y="2868944"/>
                </a:cubicBezTo>
                <a:lnTo>
                  <a:pt x="2587188" y="2915488"/>
                </a:lnTo>
                <a:lnTo>
                  <a:pt x="651541" y="2915488"/>
                </a:lnTo>
                <a:lnTo>
                  <a:pt x="589298" y="2868944"/>
                </a:lnTo>
                <a:cubicBezTo>
                  <a:pt x="229399" y="2571929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16">
            <a:extLst>
              <a:ext uri="{FF2B5EF4-FFF2-40B4-BE49-F238E27FC236}">
                <a16:creationId xmlns:a16="http://schemas.microsoft.com/office/drawing/2014/main" id="{063F1D6B-3845-4F68-9803-39000080E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54502" cy="4167582"/>
          </a:xfrm>
          <a:custGeom>
            <a:avLst/>
            <a:gdLst>
              <a:gd name="connsiteX0" fmla="*/ 1209514 w 4154502"/>
              <a:gd name="connsiteY0" fmla="*/ 0 h 4167582"/>
              <a:gd name="connsiteX1" fmla="*/ 2782034 w 4154502"/>
              <a:gd name="connsiteY1" fmla="*/ 0 h 4167582"/>
              <a:gd name="connsiteX2" fmla="*/ 2836049 w 4154502"/>
              <a:gd name="connsiteY2" fmla="*/ 19770 h 4167582"/>
              <a:gd name="connsiteX3" fmla="*/ 4154502 w 4154502"/>
              <a:gd name="connsiteY3" fmla="*/ 2008854 h 4167582"/>
              <a:gd name="connsiteX4" fmla="*/ 1995774 w 4154502"/>
              <a:gd name="connsiteY4" fmla="*/ 4167582 h 4167582"/>
              <a:gd name="connsiteX5" fmla="*/ 6690 w 4154502"/>
              <a:gd name="connsiteY5" fmla="*/ 2849129 h 4167582"/>
              <a:gd name="connsiteX6" fmla="*/ 0 w 4154502"/>
              <a:gd name="connsiteY6" fmla="*/ 2830852 h 4167582"/>
              <a:gd name="connsiteX7" fmla="*/ 0 w 4154502"/>
              <a:gd name="connsiteY7" fmla="*/ 1186857 h 4167582"/>
              <a:gd name="connsiteX8" fmla="*/ 6690 w 4154502"/>
              <a:gd name="connsiteY8" fmla="*/ 1168580 h 4167582"/>
              <a:gd name="connsiteX9" fmla="*/ 1155500 w 4154502"/>
              <a:gd name="connsiteY9" fmla="*/ 19770 h 416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54502" h="4167582">
                <a:moveTo>
                  <a:pt x="1209514" y="0"/>
                </a:moveTo>
                <a:lnTo>
                  <a:pt x="2782034" y="0"/>
                </a:lnTo>
                <a:lnTo>
                  <a:pt x="2836049" y="19770"/>
                </a:lnTo>
                <a:cubicBezTo>
                  <a:pt x="3610849" y="347482"/>
                  <a:pt x="4154502" y="1114679"/>
                  <a:pt x="4154502" y="2008854"/>
                </a:cubicBezTo>
                <a:cubicBezTo>
                  <a:pt x="4154502" y="3201087"/>
                  <a:pt x="3188007" y="4167582"/>
                  <a:pt x="1995774" y="4167582"/>
                </a:cubicBezTo>
                <a:cubicBezTo>
                  <a:pt x="1101599" y="4167582"/>
                  <a:pt x="334402" y="3623929"/>
                  <a:pt x="6690" y="2849129"/>
                </a:cubicBezTo>
                <a:lnTo>
                  <a:pt x="0" y="2830852"/>
                </a:lnTo>
                <a:lnTo>
                  <a:pt x="0" y="1186857"/>
                </a:lnTo>
                <a:lnTo>
                  <a:pt x="6690" y="1168580"/>
                </a:lnTo>
                <a:cubicBezTo>
                  <a:pt x="225165" y="652046"/>
                  <a:pt x="638966" y="238245"/>
                  <a:pt x="1155500" y="1977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ouch and chairs in a room&#10;&#10;Description automatically generated">
            <a:extLst>
              <a:ext uri="{FF2B5EF4-FFF2-40B4-BE49-F238E27FC236}">
                <a16:creationId xmlns:a16="http://schemas.microsoft.com/office/drawing/2014/main" id="{25456D09-9D8D-7289-5420-72C0CDEDFD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97" r="3" b="6209"/>
          <a:stretch/>
        </p:blipFill>
        <p:spPr>
          <a:xfrm>
            <a:off x="-3" y="10"/>
            <a:ext cx="4317456" cy="4167571"/>
          </a:xfrm>
          <a:custGeom>
            <a:avLst/>
            <a:gdLst/>
            <a:ahLst/>
            <a:cxnLst/>
            <a:rect l="l" t="t" r="r" b="b"/>
            <a:pathLst>
              <a:path w="4317456" h="4167581">
                <a:moveTo>
                  <a:pt x="1372466" y="0"/>
                </a:moveTo>
                <a:lnTo>
                  <a:pt x="2944990" y="0"/>
                </a:lnTo>
                <a:lnTo>
                  <a:pt x="2999002" y="19769"/>
                </a:lnTo>
                <a:cubicBezTo>
                  <a:pt x="3773802" y="347482"/>
                  <a:pt x="4317456" y="1114680"/>
                  <a:pt x="4317456" y="2008853"/>
                </a:cubicBezTo>
                <a:cubicBezTo>
                  <a:pt x="4317456" y="3201085"/>
                  <a:pt x="3350960" y="4167581"/>
                  <a:pt x="2158728" y="4167581"/>
                </a:cubicBezTo>
                <a:cubicBezTo>
                  <a:pt x="966497" y="4167581"/>
                  <a:pt x="0" y="3201085"/>
                  <a:pt x="0" y="2008853"/>
                </a:cubicBezTo>
                <a:cubicBezTo>
                  <a:pt x="0" y="1114680"/>
                  <a:pt x="543654" y="347482"/>
                  <a:pt x="1318454" y="19769"/>
                </a:cubicBezTo>
                <a:close/>
              </a:path>
            </a:pathLst>
          </a:custGeom>
        </p:spPr>
      </p:pic>
      <p:pic>
        <p:nvPicPr>
          <p:cNvPr id="8" name="Picture 7" descr="A sink and a refrigerator in a room&#10;&#10;Description automatically generated">
            <a:extLst>
              <a:ext uri="{FF2B5EF4-FFF2-40B4-BE49-F238E27FC236}">
                <a16:creationId xmlns:a16="http://schemas.microsoft.com/office/drawing/2014/main" id="{8A318D31-D504-222B-29E3-762BEB5FFE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0" r="2" b="4297"/>
          <a:stretch/>
        </p:blipFill>
        <p:spPr>
          <a:xfrm>
            <a:off x="2767505" y="3942512"/>
            <a:ext cx="3238727" cy="2915488"/>
          </a:xfrm>
          <a:custGeom>
            <a:avLst/>
            <a:gdLst/>
            <a:ahLst/>
            <a:cxnLst/>
            <a:rect l="l" t="t" r="r" b="b"/>
            <a:pathLst>
              <a:path w="3238727" h="2915488">
                <a:moveTo>
                  <a:pt x="1619364" y="0"/>
                </a:moveTo>
                <a:cubicBezTo>
                  <a:pt x="2513714" y="0"/>
                  <a:pt x="3238727" y="725014"/>
                  <a:pt x="3238727" y="1619364"/>
                </a:cubicBezTo>
                <a:cubicBezTo>
                  <a:pt x="3238727" y="2122436"/>
                  <a:pt x="3009328" y="2571928"/>
                  <a:pt x="2649429" y="2868943"/>
                </a:cubicBezTo>
                <a:lnTo>
                  <a:pt x="2587186" y="2915488"/>
                </a:lnTo>
                <a:lnTo>
                  <a:pt x="651541" y="2915488"/>
                </a:lnTo>
                <a:lnTo>
                  <a:pt x="589298" y="2868943"/>
                </a:lnTo>
                <a:cubicBezTo>
                  <a:pt x="229399" y="2571928"/>
                  <a:pt x="0" y="2122436"/>
                  <a:pt x="0" y="1619364"/>
                </a:cubicBezTo>
                <a:cubicBezTo>
                  <a:pt x="0" y="725014"/>
                  <a:pt x="725014" y="0"/>
                  <a:pt x="1619364" y="0"/>
                </a:cubicBezTo>
                <a:close/>
              </a:path>
            </a:pathLst>
          </a:custGeom>
        </p:spPr>
      </p:pic>
      <p:grpSp>
        <p:nvGrpSpPr>
          <p:cNvPr id="47" name="Group 18">
            <a:extLst>
              <a:ext uri="{FF2B5EF4-FFF2-40B4-BE49-F238E27FC236}">
                <a16:creationId xmlns:a16="http://schemas.microsoft.com/office/drawing/2014/main" id="{C6C6FA52-B664-419A-A212-125E50579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825" y="1771652"/>
            <a:ext cx="3486643" cy="2754874"/>
            <a:chOff x="1303825" y="1771652"/>
            <a:chExt cx="3486643" cy="2754874"/>
          </a:xfrm>
        </p:grpSpPr>
        <p:sp>
          <p:nvSpPr>
            <p:cNvPr id="51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18953" y="17716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04045" y="3208746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1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825" y="4368981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61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3893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9D0F216-FFFE-2DDC-F6D9-126EA7C0F5A1}"/>
              </a:ext>
            </a:extLst>
          </p:cNvPr>
          <p:cNvSpPr txBox="1"/>
          <p:nvPr/>
        </p:nvSpPr>
        <p:spPr>
          <a:xfrm>
            <a:off x="6034458" y="2880776"/>
            <a:ext cx="5430099" cy="2913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Process for access:</a:t>
            </a:r>
          </a:p>
          <a:p>
            <a:pPr marL="5143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Email 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irrooms@ucalgary.ca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for access to the space. Please include name &amp; UCID.</a:t>
            </a:r>
          </a:p>
          <a:p>
            <a:pPr marL="5143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Email </a:t>
            </a: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sawhub@ucalgary.ca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for the door code to the lactation space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solidFill>
                  <a:schemeClr val="tx1">
                    <a:alpha val="80000"/>
                  </a:schemeClr>
                </a:solidFill>
              </a:rPr>
              <a:t>* If you require assistance during office hours, please visit Student Advocacy and Wellness Hub’s office (G740)</a:t>
            </a:r>
          </a:p>
        </p:txBody>
      </p:sp>
    </p:spTree>
    <p:extLst>
      <p:ext uri="{BB962C8B-B14F-4D97-AF65-F5344CB8AC3E}">
        <p14:creationId xmlns:p14="http://schemas.microsoft.com/office/powerpoint/2010/main" val="300906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Calgary 2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EE2C2A"/>
      </a:accent1>
      <a:accent2>
        <a:srgbClr val="FFA300"/>
      </a:accent2>
      <a:accent3>
        <a:srgbClr val="FF671F"/>
      </a:accent3>
      <a:accent4>
        <a:srgbClr val="46A67B"/>
      </a:accent4>
      <a:accent5>
        <a:srgbClr val="EC0971"/>
      </a:accent5>
      <a:accent6>
        <a:srgbClr val="9C0533"/>
      </a:accent6>
      <a:hlink>
        <a:srgbClr val="D6001C"/>
      </a:hlink>
      <a:folHlink>
        <a:srgbClr val="8C857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ld - Widescreen" id="{BDE806B9-D085-0547-8443-536EF56E10D0}" vid="{A3112E41-4A82-8045-91CC-360E8E7927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Lockable Lactation Space, Foothills Campus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PDEL Re-Launch Fall 2023!</dc:title>
  <dc:creator>Mariko Nalani Roe</dc:creator>
  <cp:lastModifiedBy>Alyssa Ly</cp:lastModifiedBy>
  <cp:revision>5</cp:revision>
  <dcterms:created xsi:type="dcterms:W3CDTF">2023-07-07T16:40:16Z</dcterms:created>
  <dcterms:modified xsi:type="dcterms:W3CDTF">2023-10-25T21:31:54Z</dcterms:modified>
</cp:coreProperties>
</file>