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73" r:id="rId4"/>
    <p:sldId id="275" r:id="rId5"/>
    <p:sldId id="287" r:id="rId6"/>
    <p:sldId id="291" r:id="rId7"/>
    <p:sldId id="292" r:id="rId8"/>
    <p:sldId id="293" r:id="rId9"/>
    <p:sldId id="272" r:id="rId10"/>
    <p:sldId id="280" r:id="rId11"/>
    <p:sldId id="262" r:id="rId12"/>
    <p:sldId id="288" r:id="rId13"/>
    <p:sldId id="286" r:id="rId14"/>
    <p:sldId id="289" r:id="rId15"/>
    <p:sldId id="290" r:id="rId16"/>
    <p:sldId id="26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2AC"/>
    <a:srgbClr val="169BCC"/>
    <a:srgbClr val="19A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/>
    <p:restoredTop sz="86462"/>
  </p:normalViewPr>
  <p:slideViewPr>
    <p:cSldViewPr snapToGrid="0" snapToObjects="1">
      <p:cViewPr varScale="1">
        <p:scale>
          <a:sx n="96" d="100"/>
          <a:sy n="96" d="100"/>
        </p:scale>
        <p:origin x="1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B4C6C-E8B8-314E-88C3-D96E038B6B30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3B8CDF-0AA6-BF4A-9F69-A0080A44757A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Screen</a:t>
          </a:r>
        </a:p>
      </dgm:t>
    </dgm:pt>
    <dgm:pt modelId="{090CEC17-D004-334C-808A-B5C3E2D7C67C}" type="parTrans" cxnId="{08CEA6E9-F189-4A45-A222-70AF0EC3AC85}">
      <dgm:prSet/>
      <dgm:spPr/>
      <dgm:t>
        <a:bodyPr/>
        <a:lstStyle/>
        <a:p>
          <a:endParaRPr lang="en-US"/>
        </a:p>
      </dgm:t>
    </dgm:pt>
    <dgm:pt modelId="{B9BAB4D9-7262-CC46-8658-14630D1C96AB}" type="sibTrans" cxnId="{08CEA6E9-F189-4A45-A222-70AF0EC3AC85}">
      <dgm:prSet/>
      <dgm:spPr/>
      <dgm:t>
        <a:bodyPr/>
        <a:lstStyle/>
        <a:p>
          <a:endParaRPr lang="en-US"/>
        </a:p>
      </dgm:t>
    </dgm:pt>
    <dgm:pt modelId="{8530CBAD-E934-4F47-8B55-7F327F30974E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HCVAB</a:t>
          </a:r>
        </a:p>
      </dgm:t>
    </dgm:pt>
    <dgm:pt modelId="{03154E83-015D-AE4A-95F8-A38CFD7A4DBB}" type="parTrans" cxnId="{7B89F700-8F13-B34B-9953-B19D5094FD2F}">
      <dgm:prSet/>
      <dgm:spPr/>
      <dgm:t>
        <a:bodyPr/>
        <a:lstStyle/>
        <a:p>
          <a:endParaRPr lang="en-US"/>
        </a:p>
      </dgm:t>
    </dgm:pt>
    <dgm:pt modelId="{A0897857-C3F6-1A4D-895B-B8220C354296}" type="sibTrans" cxnId="{7B89F700-8F13-B34B-9953-B19D5094FD2F}">
      <dgm:prSet/>
      <dgm:spPr/>
      <dgm:t>
        <a:bodyPr/>
        <a:lstStyle/>
        <a:p>
          <a:endParaRPr lang="en-US"/>
        </a:p>
      </dgm:t>
    </dgm:pt>
    <dgm:pt modelId="{EED5EB91-CC7F-FE4E-BAB7-915A2EE1819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Confirm</a:t>
          </a:r>
        </a:p>
      </dgm:t>
    </dgm:pt>
    <dgm:pt modelId="{B59F3967-0335-174E-9AE6-C7969E8AD935}" type="parTrans" cxnId="{83167208-FD6D-6A42-A16A-D4E2D6FF6895}">
      <dgm:prSet/>
      <dgm:spPr/>
      <dgm:t>
        <a:bodyPr/>
        <a:lstStyle/>
        <a:p>
          <a:endParaRPr lang="en-US"/>
        </a:p>
      </dgm:t>
    </dgm:pt>
    <dgm:pt modelId="{C4CBBDD8-88DC-C946-A0F3-591A6344F579}" type="sibTrans" cxnId="{83167208-FD6D-6A42-A16A-D4E2D6FF6895}">
      <dgm:prSet/>
      <dgm:spPr/>
      <dgm:t>
        <a:bodyPr/>
        <a:lstStyle/>
        <a:p>
          <a:endParaRPr lang="en-US"/>
        </a:p>
      </dgm:t>
    </dgm:pt>
    <dgm:pt modelId="{265F4D01-634B-E343-B11E-6C05D0D4C499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2</a:t>
          </a:r>
          <a:r>
            <a:rPr lang="en-US" baseline="30000" dirty="0">
              <a:solidFill>
                <a:schemeClr val="bg1"/>
              </a:solidFill>
            </a:rPr>
            <a:t>nd</a:t>
          </a:r>
          <a:r>
            <a:rPr lang="en-US" dirty="0">
              <a:solidFill>
                <a:schemeClr val="bg1"/>
              </a:solidFill>
            </a:rPr>
            <a:t> HCVAB</a:t>
          </a:r>
        </a:p>
      </dgm:t>
    </dgm:pt>
    <dgm:pt modelId="{9B02A94B-38B0-A24F-A12B-FBE2108D4E03}" type="parTrans" cxnId="{12814141-B7D4-354D-AEA6-B8194FE94551}">
      <dgm:prSet/>
      <dgm:spPr/>
      <dgm:t>
        <a:bodyPr/>
        <a:lstStyle/>
        <a:p>
          <a:endParaRPr lang="en-US"/>
        </a:p>
      </dgm:t>
    </dgm:pt>
    <dgm:pt modelId="{D3DC6EFA-88DD-9645-8853-37D8386E8035}" type="sibTrans" cxnId="{12814141-B7D4-354D-AEA6-B8194FE94551}">
      <dgm:prSet/>
      <dgm:spPr/>
      <dgm:t>
        <a:bodyPr/>
        <a:lstStyle/>
        <a:p>
          <a:endParaRPr lang="en-US"/>
        </a:p>
      </dgm:t>
    </dgm:pt>
    <dgm:pt modelId="{74023273-CEA6-554C-8196-890B6A20B6D2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HCVRNA</a:t>
          </a:r>
        </a:p>
      </dgm:t>
    </dgm:pt>
    <dgm:pt modelId="{1CCD8C79-B617-EA45-9C97-7E616AF765C2}" type="parTrans" cxnId="{BED47D2D-BC81-6049-8408-923EEF32A9F2}">
      <dgm:prSet/>
      <dgm:spPr/>
      <dgm:t>
        <a:bodyPr/>
        <a:lstStyle/>
        <a:p>
          <a:endParaRPr lang="en-US"/>
        </a:p>
      </dgm:t>
    </dgm:pt>
    <dgm:pt modelId="{F726E559-88F1-DC41-8FE5-A5D7053F4600}" type="sibTrans" cxnId="{BED47D2D-BC81-6049-8408-923EEF32A9F2}">
      <dgm:prSet/>
      <dgm:spPr/>
      <dgm:t>
        <a:bodyPr/>
        <a:lstStyle/>
        <a:p>
          <a:endParaRPr lang="en-US"/>
        </a:p>
      </dgm:t>
    </dgm:pt>
    <dgm:pt modelId="{D1259757-1FD5-8B41-8181-6CA0CA6A945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Treat</a:t>
          </a:r>
        </a:p>
      </dgm:t>
    </dgm:pt>
    <dgm:pt modelId="{79F90CB7-C856-704F-BD40-DECA4E3AF6D9}" type="parTrans" cxnId="{149AF933-E355-3845-BB8C-C03C088498A7}">
      <dgm:prSet/>
      <dgm:spPr/>
      <dgm:t>
        <a:bodyPr/>
        <a:lstStyle/>
        <a:p>
          <a:endParaRPr lang="en-US"/>
        </a:p>
      </dgm:t>
    </dgm:pt>
    <dgm:pt modelId="{48894E8B-120F-C848-80C7-7509F1799DC9}" type="sibTrans" cxnId="{149AF933-E355-3845-BB8C-C03C088498A7}">
      <dgm:prSet/>
      <dgm:spPr/>
      <dgm:t>
        <a:bodyPr/>
        <a:lstStyle/>
        <a:p>
          <a:endParaRPr lang="en-US"/>
        </a:p>
      </dgm:t>
    </dgm:pt>
    <dgm:pt modelId="{31D1087F-0266-4B4E-BDAC-FA5CA511800B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Link to Specialist</a:t>
          </a:r>
        </a:p>
      </dgm:t>
    </dgm:pt>
    <dgm:pt modelId="{8B61549F-1AD8-D547-9A24-733D82972123}" type="parTrans" cxnId="{202BD0E9-B083-EF40-998A-85C789B209D5}">
      <dgm:prSet/>
      <dgm:spPr/>
      <dgm:t>
        <a:bodyPr/>
        <a:lstStyle/>
        <a:p>
          <a:endParaRPr lang="en-US"/>
        </a:p>
      </dgm:t>
    </dgm:pt>
    <dgm:pt modelId="{1806A88D-E471-B249-AD50-7F28EACDB945}" type="sibTrans" cxnId="{202BD0E9-B083-EF40-998A-85C789B209D5}">
      <dgm:prSet/>
      <dgm:spPr/>
      <dgm:t>
        <a:bodyPr/>
        <a:lstStyle/>
        <a:p>
          <a:endParaRPr lang="en-US"/>
        </a:p>
      </dgm:t>
    </dgm:pt>
    <dgm:pt modelId="{A16020B2-CE37-1D44-A803-E0DE5B29471F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Rx</a:t>
          </a:r>
        </a:p>
      </dgm:t>
    </dgm:pt>
    <dgm:pt modelId="{78F42372-944C-004E-A2BD-94FAA6607FBC}" type="parTrans" cxnId="{A92B9DF7-4566-2940-89FF-70DB87E277F2}">
      <dgm:prSet/>
      <dgm:spPr/>
      <dgm:t>
        <a:bodyPr/>
        <a:lstStyle/>
        <a:p>
          <a:endParaRPr lang="en-US"/>
        </a:p>
      </dgm:t>
    </dgm:pt>
    <dgm:pt modelId="{3E29DCCE-52B1-C24A-9800-CB69BB134B57}" type="sibTrans" cxnId="{A92B9DF7-4566-2940-89FF-70DB87E277F2}">
      <dgm:prSet/>
      <dgm:spPr/>
      <dgm:t>
        <a:bodyPr/>
        <a:lstStyle/>
        <a:p>
          <a:endParaRPr lang="en-US"/>
        </a:p>
      </dgm:t>
    </dgm:pt>
    <dgm:pt modelId="{140A5D9A-EC41-3E4C-8029-1B0199DCCC7E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SVR</a:t>
          </a:r>
        </a:p>
      </dgm:t>
    </dgm:pt>
    <dgm:pt modelId="{44EEF542-562F-554D-8395-0B1D268F442F}" type="parTrans" cxnId="{41D614EF-CD7E-BC40-A22A-168DC66646E8}">
      <dgm:prSet/>
      <dgm:spPr/>
      <dgm:t>
        <a:bodyPr/>
        <a:lstStyle/>
        <a:p>
          <a:endParaRPr lang="en-US"/>
        </a:p>
      </dgm:t>
    </dgm:pt>
    <dgm:pt modelId="{CB0CCF1A-8873-E443-8AE2-8D2D5B703DFB}" type="sibTrans" cxnId="{41D614EF-CD7E-BC40-A22A-168DC66646E8}">
      <dgm:prSet/>
      <dgm:spPr/>
      <dgm:t>
        <a:bodyPr/>
        <a:lstStyle/>
        <a:p>
          <a:endParaRPr lang="en-US"/>
        </a:p>
      </dgm:t>
    </dgm:pt>
    <dgm:pt modelId="{1F703A5F-F62A-3A4B-B053-4C60FE56F408}" type="pres">
      <dgm:prSet presAssocID="{DDDB4C6C-E8B8-314E-88C3-D96E038B6B3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FD84CFD-49F5-224D-9763-149289165186}" type="pres">
      <dgm:prSet presAssocID="{D43B8CDF-0AA6-BF4A-9F69-A0080A44757A}" presName="horFlow" presStyleCnt="0"/>
      <dgm:spPr/>
    </dgm:pt>
    <dgm:pt modelId="{0397FD6E-6E7F-6F4F-BB90-B56EB0D4F97D}" type="pres">
      <dgm:prSet presAssocID="{D43B8CDF-0AA6-BF4A-9F69-A0080A44757A}" presName="bigChev" presStyleLbl="node1" presStyleIdx="0" presStyleCnt="3" custLinFactNeighborX="-7169" custLinFactNeighborY="-16405"/>
      <dgm:spPr/>
    </dgm:pt>
    <dgm:pt modelId="{C78F3976-C112-ED47-BE64-A54B78930495}" type="pres">
      <dgm:prSet presAssocID="{03154E83-015D-AE4A-95F8-A38CFD7A4DBB}" presName="parTrans" presStyleCnt="0"/>
      <dgm:spPr/>
    </dgm:pt>
    <dgm:pt modelId="{52527C07-BE62-6947-B11D-8D578EE9DD86}" type="pres">
      <dgm:prSet presAssocID="{8530CBAD-E934-4F47-8B55-7F327F30974E}" presName="node" presStyleLbl="alignAccFollowNode1" presStyleIdx="0" presStyleCnt="6" custLinFactNeighborY="-1139">
        <dgm:presLayoutVars>
          <dgm:bulletEnabled val="1"/>
        </dgm:presLayoutVars>
      </dgm:prSet>
      <dgm:spPr/>
    </dgm:pt>
    <dgm:pt modelId="{EDE1D126-F739-2D48-9D1A-B8BE4FFFFB6A}" type="pres">
      <dgm:prSet presAssocID="{D43B8CDF-0AA6-BF4A-9F69-A0080A44757A}" presName="vSp" presStyleCnt="0"/>
      <dgm:spPr/>
    </dgm:pt>
    <dgm:pt modelId="{A5A8A768-B420-A34C-874F-C622EAA093AD}" type="pres">
      <dgm:prSet presAssocID="{EED5EB91-CC7F-FE4E-BAB7-915A2EE18193}" presName="horFlow" presStyleCnt="0"/>
      <dgm:spPr/>
    </dgm:pt>
    <dgm:pt modelId="{3B3FDEDB-E4A3-F742-A3B3-DB8EC4C2D06F}" type="pres">
      <dgm:prSet presAssocID="{EED5EB91-CC7F-FE4E-BAB7-915A2EE18193}" presName="bigChev" presStyleLbl="node1" presStyleIdx="1" presStyleCnt="3"/>
      <dgm:spPr/>
    </dgm:pt>
    <dgm:pt modelId="{549E58AC-806B-844F-AD51-C40AB18B2CA9}" type="pres">
      <dgm:prSet presAssocID="{9B02A94B-38B0-A24F-A12B-FBE2108D4E03}" presName="parTrans" presStyleCnt="0"/>
      <dgm:spPr/>
    </dgm:pt>
    <dgm:pt modelId="{5B0E9537-5618-954A-B0B1-2F7014F80004}" type="pres">
      <dgm:prSet presAssocID="{265F4D01-634B-E343-B11E-6C05D0D4C499}" presName="node" presStyleLbl="alignAccFollowNode1" presStyleIdx="1" presStyleCnt="6">
        <dgm:presLayoutVars>
          <dgm:bulletEnabled val="1"/>
        </dgm:presLayoutVars>
      </dgm:prSet>
      <dgm:spPr/>
    </dgm:pt>
    <dgm:pt modelId="{A7018655-6976-314D-90BA-5C30F38F2FB2}" type="pres">
      <dgm:prSet presAssocID="{D3DC6EFA-88DD-9645-8853-37D8386E8035}" presName="sibTrans" presStyleCnt="0"/>
      <dgm:spPr/>
    </dgm:pt>
    <dgm:pt modelId="{5CA78C33-D767-F148-9705-AF2443FBC2E8}" type="pres">
      <dgm:prSet presAssocID="{74023273-CEA6-554C-8196-890B6A20B6D2}" presName="node" presStyleLbl="alignAccFollowNode1" presStyleIdx="2" presStyleCnt="6">
        <dgm:presLayoutVars>
          <dgm:bulletEnabled val="1"/>
        </dgm:presLayoutVars>
      </dgm:prSet>
      <dgm:spPr/>
    </dgm:pt>
    <dgm:pt modelId="{BF403D19-93FF-A644-8939-AC03AB376E67}" type="pres">
      <dgm:prSet presAssocID="{EED5EB91-CC7F-FE4E-BAB7-915A2EE18193}" presName="vSp" presStyleCnt="0"/>
      <dgm:spPr/>
    </dgm:pt>
    <dgm:pt modelId="{5101D1BC-103B-814F-B962-0124E4534236}" type="pres">
      <dgm:prSet presAssocID="{D1259757-1FD5-8B41-8181-6CA0CA6A9456}" presName="horFlow" presStyleCnt="0"/>
      <dgm:spPr/>
    </dgm:pt>
    <dgm:pt modelId="{34248406-A566-C346-BCA0-C0CB2DEC1941}" type="pres">
      <dgm:prSet presAssocID="{D1259757-1FD5-8B41-8181-6CA0CA6A9456}" presName="bigChev" presStyleLbl="node1" presStyleIdx="2" presStyleCnt="3"/>
      <dgm:spPr/>
    </dgm:pt>
    <dgm:pt modelId="{55D3757A-3D3F-B94D-BC2C-C1B9CC6E669B}" type="pres">
      <dgm:prSet presAssocID="{8B61549F-1AD8-D547-9A24-733D82972123}" presName="parTrans" presStyleCnt="0"/>
      <dgm:spPr/>
    </dgm:pt>
    <dgm:pt modelId="{F2FAA707-F70A-0648-9EC1-0DAF43B73AF5}" type="pres">
      <dgm:prSet presAssocID="{31D1087F-0266-4B4E-BDAC-FA5CA511800B}" presName="node" presStyleLbl="alignAccFollowNode1" presStyleIdx="3" presStyleCnt="6">
        <dgm:presLayoutVars>
          <dgm:bulletEnabled val="1"/>
        </dgm:presLayoutVars>
      </dgm:prSet>
      <dgm:spPr/>
    </dgm:pt>
    <dgm:pt modelId="{65A6F820-1725-C14B-B765-99ED52E39DBF}" type="pres">
      <dgm:prSet presAssocID="{1806A88D-E471-B249-AD50-7F28EACDB945}" presName="sibTrans" presStyleCnt="0"/>
      <dgm:spPr/>
    </dgm:pt>
    <dgm:pt modelId="{D79DD953-DE9A-FD42-A53A-746A3E010252}" type="pres">
      <dgm:prSet presAssocID="{A16020B2-CE37-1D44-A803-E0DE5B29471F}" presName="node" presStyleLbl="alignAccFollowNode1" presStyleIdx="4" presStyleCnt="6">
        <dgm:presLayoutVars>
          <dgm:bulletEnabled val="1"/>
        </dgm:presLayoutVars>
      </dgm:prSet>
      <dgm:spPr/>
    </dgm:pt>
    <dgm:pt modelId="{D1D5F794-A4DE-A244-8BAA-5BC7EC69B7A8}" type="pres">
      <dgm:prSet presAssocID="{3E29DCCE-52B1-C24A-9800-CB69BB134B57}" presName="sibTrans" presStyleCnt="0"/>
      <dgm:spPr/>
    </dgm:pt>
    <dgm:pt modelId="{07987DD5-F70B-9A47-AD77-16DB1D5F6168}" type="pres">
      <dgm:prSet presAssocID="{140A5D9A-EC41-3E4C-8029-1B0199DCCC7E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7B89F700-8F13-B34B-9953-B19D5094FD2F}" srcId="{D43B8CDF-0AA6-BF4A-9F69-A0080A44757A}" destId="{8530CBAD-E934-4F47-8B55-7F327F30974E}" srcOrd="0" destOrd="0" parTransId="{03154E83-015D-AE4A-95F8-A38CFD7A4DBB}" sibTransId="{A0897857-C3F6-1A4D-895B-B8220C354296}"/>
    <dgm:cxn modelId="{83167208-FD6D-6A42-A16A-D4E2D6FF6895}" srcId="{DDDB4C6C-E8B8-314E-88C3-D96E038B6B30}" destId="{EED5EB91-CC7F-FE4E-BAB7-915A2EE18193}" srcOrd="1" destOrd="0" parTransId="{B59F3967-0335-174E-9AE6-C7969E8AD935}" sibTransId="{C4CBBDD8-88DC-C946-A0F3-591A6344F579}"/>
    <dgm:cxn modelId="{16EC8312-5F70-FE42-88C5-BAAEAFE3C703}" type="presOf" srcId="{EED5EB91-CC7F-FE4E-BAB7-915A2EE18193}" destId="{3B3FDEDB-E4A3-F742-A3B3-DB8EC4C2D06F}" srcOrd="0" destOrd="0" presId="urn:microsoft.com/office/officeart/2005/8/layout/lProcess3"/>
    <dgm:cxn modelId="{6385DA1D-BD4B-1743-A717-B684D736F220}" type="presOf" srcId="{74023273-CEA6-554C-8196-890B6A20B6D2}" destId="{5CA78C33-D767-F148-9705-AF2443FBC2E8}" srcOrd="0" destOrd="0" presId="urn:microsoft.com/office/officeart/2005/8/layout/lProcess3"/>
    <dgm:cxn modelId="{BED47D2D-BC81-6049-8408-923EEF32A9F2}" srcId="{EED5EB91-CC7F-FE4E-BAB7-915A2EE18193}" destId="{74023273-CEA6-554C-8196-890B6A20B6D2}" srcOrd="1" destOrd="0" parTransId="{1CCD8C79-B617-EA45-9C97-7E616AF765C2}" sibTransId="{F726E559-88F1-DC41-8FE5-A5D7053F4600}"/>
    <dgm:cxn modelId="{149AF933-E355-3845-BB8C-C03C088498A7}" srcId="{DDDB4C6C-E8B8-314E-88C3-D96E038B6B30}" destId="{D1259757-1FD5-8B41-8181-6CA0CA6A9456}" srcOrd="2" destOrd="0" parTransId="{79F90CB7-C856-704F-BD40-DECA4E3AF6D9}" sibTransId="{48894E8B-120F-C848-80C7-7509F1799DC9}"/>
    <dgm:cxn modelId="{9EAC3B3B-A5D6-624E-8350-E65F7D9FF52F}" type="presOf" srcId="{A16020B2-CE37-1D44-A803-E0DE5B29471F}" destId="{D79DD953-DE9A-FD42-A53A-746A3E010252}" srcOrd="0" destOrd="0" presId="urn:microsoft.com/office/officeart/2005/8/layout/lProcess3"/>
    <dgm:cxn modelId="{12814141-B7D4-354D-AEA6-B8194FE94551}" srcId="{EED5EB91-CC7F-FE4E-BAB7-915A2EE18193}" destId="{265F4D01-634B-E343-B11E-6C05D0D4C499}" srcOrd="0" destOrd="0" parTransId="{9B02A94B-38B0-A24F-A12B-FBE2108D4E03}" sibTransId="{D3DC6EFA-88DD-9645-8853-37D8386E8035}"/>
    <dgm:cxn modelId="{4AA6FE85-DBA1-3B40-A7B6-EF260093699D}" type="presOf" srcId="{D43B8CDF-0AA6-BF4A-9F69-A0080A44757A}" destId="{0397FD6E-6E7F-6F4F-BB90-B56EB0D4F97D}" srcOrd="0" destOrd="0" presId="urn:microsoft.com/office/officeart/2005/8/layout/lProcess3"/>
    <dgm:cxn modelId="{A8B502A0-F4B5-BA48-A54E-E0F16791B28F}" type="presOf" srcId="{31D1087F-0266-4B4E-BDAC-FA5CA511800B}" destId="{F2FAA707-F70A-0648-9EC1-0DAF43B73AF5}" srcOrd="0" destOrd="0" presId="urn:microsoft.com/office/officeart/2005/8/layout/lProcess3"/>
    <dgm:cxn modelId="{042C2FB1-448A-A843-90CD-3CE0C5CB9D13}" type="presOf" srcId="{DDDB4C6C-E8B8-314E-88C3-D96E038B6B30}" destId="{1F703A5F-F62A-3A4B-B053-4C60FE56F408}" srcOrd="0" destOrd="0" presId="urn:microsoft.com/office/officeart/2005/8/layout/lProcess3"/>
    <dgm:cxn modelId="{221A1FB3-91F2-BB43-86BD-C2F201D4E492}" type="presOf" srcId="{8530CBAD-E934-4F47-8B55-7F327F30974E}" destId="{52527C07-BE62-6947-B11D-8D578EE9DD86}" srcOrd="0" destOrd="0" presId="urn:microsoft.com/office/officeart/2005/8/layout/lProcess3"/>
    <dgm:cxn modelId="{C0F641D1-5203-904E-B189-262F65950602}" type="presOf" srcId="{D1259757-1FD5-8B41-8181-6CA0CA6A9456}" destId="{34248406-A566-C346-BCA0-C0CB2DEC1941}" srcOrd="0" destOrd="0" presId="urn:microsoft.com/office/officeart/2005/8/layout/lProcess3"/>
    <dgm:cxn modelId="{0F7D59D5-E9AF-F448-9ADC-6541D38A67BE}" type="presOf" srcId="{265F4D01-634B-E343-B11E-6C05D0D4C499}" destId="{5B0E9537-5618-954A-B0B1-2F7014F80004}" srcOrd="0" destOrd="0" presId="urn:microsoft.com/office/officeart/2005/8/layout/lProcess3"/>
    <dgm:cxn modelId="{08CEA6E9-F189-4A45-A222-70AF0EC3AC85}" srcId="{DDDB4C6C-E8B8-314E-88C3-D96E038B6B30}" destId="{D43B8CDF-0AA6-BF4A-9F69-A0080A44757A}" srcOrd="0" destOrd="0" parTransId="{090CEC17-D004-334C-808A-B5C3E2D7C67C}" sibTransId="{B9BAB4D9-7262-CC46-8658-14630D1C96AB}"/>
    <dgm:cxn modelId="{202BD0E9-B083-EF40-998A-85C789B209D5}" srcId="{D1259757-1FD5-8B41-8181-6CA0CA6A9456}" destId="{31D1087F-0266-4B4E-BDAC-FA5CA511800B}" srcOrd="0" destOrd="0" parTransId="{8B61549F-1AD8-D547-9A24-733D82972123}" sibTransId="{1806A88D-E471-B249-AD50-7F28EACDB945}"/>
    <dgm:cxn modelId="{41D614EF-CD7E-BC40-A22A-168DC66646E8}" srcId="{D1259757-1FD5-8B41-8181-6CA0CA6A9456}" destId="{140A5D9A-EC41-3E4C-8029-1B0199DCCC7E}" srcOrd="2" destOrd="0" parTransId="{44EEF542-562F-554D-8395-0B1D268F442F}" sibTransId="{CB0CCF1A-8873-E443-8AE2-8D2D5B703DFB}"/>
    <dgm:cxn modelId="{A92B9DF7-4566-2940-89FF-70DB87E277F2}" srcId="{D1259757-1FD5-8B41-8181-6CA0CA6A9456}" destId="{A16020B2-CE37-1D44-A803-E0DE5B29471F}" srcOrd="1" destOrd="0" parTransId="{78F42372-944C-004E-A2BD-94FAA6607FBC}" sibTransId="{3E29DCCE-52B1-C24A-9800-CB69BB134B57}"/>
    <dgm:cxn modelId="{D890E1FC-3608-904A-87AD-12884DB3F5A5}" type="presOf" srcId="{140A5D9A-EC41-3E4C-8029-1B0199DCCC7E}" destId="{07987DD5-F70B-9A47-AD77-16DB1D5F6168}" srcOrd="0" destOrd="0" presId="urn:microsoft.com/office/officeart/2005/8/layout/lProcess3"/>
    <dgm:cxn modelId="{AF5E1E72-02BD-BB4E-BD7A-D975A528E0EA}" type="presParOf" srcId="{1F703A5F-F62A-3A4B-B053-4C60FE56F408}" destId="{6FD84CFD-49F5-224D-9763-149289165186}" srcOrd="0" destOrd="0" presId="urn:microsoft.com/office/officeart/2005/8/layout/lProcess3"/>
    <dgm:cxn modelId="{92BE7405-90BA-8A4D-8A7E-6B1E7B733517}" type="presParOf" srcId="{6FD84CFD-49F5-224D-9763-149289165186}" destId="{0397FD6E-6E7F-6F4F-BB90-B56EB0D4F97D}" srcOrd="0" destOrd="0" presId="urn:microsoft.com/office/officeart/2005/8/layout/lProcess3"/>
    <dgm:cxn modelId="{778F2FFE-B1BF-904F-91DE-D9F0F33E52C6}" type="presParOf" srcId="{6FD84CFD-49F5-224D-9763-149289165186}" destId="{C78F3976-C112-ED47-BE64-A54B78930495}" srcOrd="1" destOrd="0" presId="urn:microsoft.com/office/officeart/2005/8/layout/lProcess3"/>
    <dgm:cxn modelId="{5919FC6C-A641-F243-A261-337EC801CEA6}" type="presParOf" srcId="{6FD84CFD-49F5-224D-9763-149289165186}" destId="{52527C07-BE62-6947-B11D-8D578EE9DD86}" srcOrd="2" destOrd="0" presId="urn:microsoft.com/office/officeart/2005/8/layout/lProcess3"/>
    <dgm:cxn modelId="{F8997146-069C-C047-BE0F-EA3812374978}" type="presParOf" srcId="{1F703A5F-F62A-3A4B-B053-4C60FE56F408}" destId="{EDE1D126-F739-2D48-9D1A-B8BE4FFFFB6A}" srcOrd="1" destOrd="0" presId="urn:microsoft.com/office/officeart/2005/8/layout/lProcess3"/>
    <dgm:cxn modelId="{15EA6C4E-8BE9-6447-A9A9-690BA445E95B}" type="presParOf" srcId="{1F703A5F-F62A-3A4B-B053-4C60FE56F408}" destId="{A5A8A768-B420-A34C-874F-C622EAA093AD}" srcOrd="2" destOrd="0" presId="urn:microsoft.com/office/officeart/2005/8/layout/lProcess3"/>
    <dgm:cxn modelId="{ED323D04-D0E3-164D-9AD6-7F92F921D096}" type="presParOf" srcId="{A5A8A768-B420-A34C-874F-C622EAA093AD}" destId="{3B3FDEDB-E4A3-F742-A3B3-DB8EC4C2D06F}" srcOrd="0" destOrd="0" presId="urn:microsoft.com/office/officeart/2005/8/layout/lProcess3"/>
    <dgm:cxn modelId="{A44F2551-4CF4-CD49-82F2-3216E8FA91FC}" type="presParOf" srcId="{A5A8A768-B420-A34C-874F-C622EAA093AD}" destId="{549E58AC-806B-844F-AD51-C40AB18B2CA9}" srcOrd="1" destOrd="0" presId="urn:microsoft.com/office/officeart/2005/8/layout/lProcess3"/>
    <dgm:cxn modelId="{55F027CF-7996-1348-88F5-9322813F90AB}" type="presParOf" srcId="{A5A8A768-B420-A34C-874F-C622EAA093AD}" destId="{5B0E9537-5618-954A-B0B1-2F7014F80004}" srcOrd="2" destOrd="0" presId="urn:microsoft.com/office/officeart/2005/8/layout/lProcess3"/>
    <dgm:cxn modelId="{3A2BB4E8-E6C5-9D4B-B3EE-127640302EB5}" type="presParOf" srcId="{A5A8A768-B420-A34C-874F-C622EAA093AD}" destId="{A7018655-6976-314D-90BA-5C30F38F2FB2}" srcOrd="3" destOrd="0" presId="urn:microsoft.com/office/officeart/2005/8/layout/lProcess3"/>
    <dgm:cxn modelId="{5BEAB339-363D-CB4F-93FF-F3F83C6C9302}" type="presParOf" srcId="{A5A8A768-B420-A34C-874F-C622EAA093AD}" destId="{5CA78C33-D767-F148-9705-AF2443FBC2E8}" srcOrd="4" destOrd="0" presId="urn:microsoft.com/office/officeart/2005/8/layout/lProcess3"/>
    <dgm:cxn modelId="{2F674408-6C0D-9045-85F8-93E166891993}" type="presParOf" srcId="{1F703A5F-F62A-3A4B-B053-4C60FE56F408}" destId="{BF403D19-93FF-A644-8939-AC03AB376E67}" srcOrd="3" destOrd="0" presId="urn:microsoft.com/office/officeart/2005/8/layout/lProcess3"/>
    <dgm:cxn modelId="{D2B71BC6-7D9C-9C4E-9CE6-A5B920577F23}" type="presParOf" srcId="{1F703A5F-F62A-3A4B-B053-4C60FE56F408}" destId="{5101D1BC-103B-814F-B962-0124E4534236}" srcOrd="4" destOrd="0" presId="urn:microsoft.com/office/officeart/2005/8/layout/lProcess3"/>
    <dgm:cxn modelId="{F0F43CD8-006C-A445-ADAC-57D436EC984E}" type="presParOf" srcId="{5101D1BC-103B-814F-B962-0124E4534236}" destId="{34248406-A566-C346-BCA0-C0CB2DEC1941}" srcOrd="0" destOrd="0" presId="urn:microsoft.com/office/officeart/2005/8/layout/lProcess3"/>
    <dgm:cxn modelId="{EE474747-C1B2-FD45-BCED-87504761F6DC}" type="presParOf" srcId="{5101D1BC-103B-814F-B962-0124E4534236}" destId="{55D3757A-3D3F-B94D-BC2C-C1B9CC6E669B}" srcOrd="1" destOrd="0" presId="urn:microsoft.com/office/officeart/2005/8/layout/lProcess3"/>
    <dgm:cxn modelId="{D9FA1EE3-F019-7446-BF28-D9E29136BB26}" type="presParOf" srcId="{5101D1BC-103B-814F-B962-0124E4534236}" destId="{F2FAA707-F70A-0648-9EC1-0DAF43B73AF5}" srcOrd="2" destOrd="0" presId="urn:microsoft.com/office/officeart/2005/8/layout/lProcess3"/>
    <dgm:cxn modelId="{E38C2D4B-371C-F14C-9212-A170FEE2180D}" type="presParOf" srcId="{5101D1BC-103B-814F-B962-0124E4534236}" destId="{65A6F820-1725-C14B-B765-99ED52E39DBF}" srcOrd="3" destOrd="0" presId="urn:microsoft.com/office/officeart/2005/8/layout/lProcess3"/>
    <dgm:cxn modelId="{50910AC6-2DC4-DD4C-943F-CF3951C7E578}" type="presParOf" srcId="{5101D1BC-103B-814F-B962-0124E4534236}" destId="{D79DD953-DE9A-FD42-A53A-746A3E010252}" srcOrd="4" destOrd="0" presId="urn:microsoft.com/office/officeart/2005/8/layout/lProcess3"/>
    <dgm:cxn modelId="{BC24D760-EFE4-5345-8E01-485C4E0B2E35}" type="presParOf" srcId="{5101D1BC-103B-814F-B962-0124E4534236}" destId="{D1D5F794-A4DE-A244-8BAA-5BC7EC69B7A8}" srcOrd="5" destOrd="0" presId="urn:microsoft.com/office/officeart/2005/8/layout/lProcess3"/>
    <dgm:cxn modelId="{3EDDC38A-A36C-C64D-864E-95852063FC11}" type="presParOf" srcId="{5101D1BC-103B-814F-B962-0124E4534236}" destId="{07987DD5-F70B-9A47-AD77-16DB1D5F6168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B4C6C-E8B8-314E-88C3-D96E038B6B30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3B8CDF-0AA6-BF4A-9F69-A0080A44757A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Screen</a:t>
          </a:r>
        </a:p>
      </dgm:t>
    </dgm:pt>
    <dgm:pt modelId="{090CEC17-D004-334C-808A-B5C3E2D7C67C}" type="parTrans" cxnId="{08CEA6E9-F189-4A45-A222-70AF0EC3AC85}">
      <dgm:prSet/>
      <dgm:spPr/>
      <dgm:t>
        <a:bodyPr/>
        <a:lstStyle/>
        <a:p>
          <a:endParaRPr lang="en-US"/>
        </a:p>
      </dgm:t>
    </dgm:pt>
    <dgm:pt modelId="{B9BAB4D9-7262-CC46-8658-14630D1C96AB}" type="sibTrans" cxnId="{08CEA6E9-F189-4A45-A222-70AF0EC3AC85}">
      <dgm:prSet/>
      <dgm:spPr/>
      <dgm:t>
        <a:bodyPr/>
        <a:lstStyle/>
        <a:p>
          <a:endParaRPr lang="en-US"/>
        </a:p>
      </dgm:t>
    </dgm:pt>
    <dgm:pt modelId="{8530CBAD-E934-4F47-8B55-7F327F30974E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HCVAB</a:t>
          </a:r>
        </a:p>
      </dgm:t>
    </dgm:pt>
    <dgm:pt modelId="{03154E83-015D-AE4A-95F8-A38CFD7A4DBB}" type="parTrans" cxnId="{7B89F700-8F13-B34B-9953-B19D5094FD2F}">
      <dgm:prSet/>
      <dgm:spPr/>
      <dgm:t>
        <a:bodyPr/>
        <a:lstStyle/>
        <a:p>
          <a:endParaRPr lang="en-US"/>
        </a:p>
      </dgm:t>
    </dgm:pt>
    <dgm:pt modelId="{A0897857-C3F6-1A4D-895B-B8220C354296}" type="sibTrans" cxnId="{7B89F700-8F13-B34B-9953-B19D5094FD2F}">
      <dgm:prSet/>
      <dgm:spPr/>
      <dgm:t>
        <a:bodyPr/>
        <a:lstStyle/>
        <a:p>
          <a:endParaRPr lang="en-US"/>
        </a:p>
      </dgm:t>
    </dgm:pt>
    <dgm:pt modelId="{EED5EB91-CC7F-FE4E-BAB7-915A2EE18193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Confirm</a:t>
          </a:r>
        </a:p>
      </dgm:t>
    </dgm:pt>
    <dgm:pt modelId="{B59F3967-0335-174E-9AE6-C7969E8AD935}" type="parTrans" cxnId="{83167208-FD6D-6A42-A16A-D4E2D6FF6895}">
      <dgm:prSet/>
      <dgm:spPr/>
      <dgm:t>
        <a:bodyPr/>
        <a:lstStyle/>
        <a:p>
          <a:endParaRPr lang="en-US"/>
        </a:p>
      </dgm:t>
    </dgm:pt>
    <dgm:pt modelId="{C4CBBDD8-88DC-C946-A0F3-591A6344F579}" type="sibTrans" cxnId="{83167208-FD6D-6A42-A16A-D4E2D6FF6895}">
      <dgm:prSet/>
      <dgm:spPr/>
      <dgm:t>
        <a:bodyPr/>
        <a:lstStyle/>
        <a:p>
          <a:endParaRPr lang="en-US"/>
        </a:p>
      </dgm:t>
    </dgm:pt>
    <dgm:pt modelId="{265F4D01-634B-E343-B11E-6C05D0D4C499}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2</a:t>
          </a:r>
          <a:r>
            <a:rPr lang="en-US" baseline="30000" dirty="0">
              <a:solidFill>
                <a:schemeClr val="bg1"/>
              </a:solidFill>
            </a:rPr>
            <a:t>nd</a:t>
          </a:r>
          <a:r>
            <a:rPr lang="en-US" dirty="0">
              <a:solidFill>
                <a:schemeClr val="bg1"/>
              </a:solidFill>
            </a:rPr>
            <a:t> HCVAB</a:t>
          </a:r>
        </a:p>
      </dgm:t>
    </dgm:pt>
    <dgm:pt modelId="{9B02A94B-38B0-A24F-A12B-FBE2108D4E03}" type="parTrans" cxnId="{12814141-B7D4-354D-AEA6-B8194FE94551}">
      <dgm:prSet/>
      <dgm:spPr/>
      <dgm:t>
        <a:bodyPr/>
        <a:lstStyle/>
        <a:p>
          <a:endParaRPr lang="en-US"/>
        </a:p>
      </dgm:t>
    </dgm:pt>
    <dgm:pt modelId="{D3DC6EFA-88DD-9645-8853-37D8386E8035}" type="sibTrans" cxnId="{12814141-B7D4-354D-AEA6-B8194FE94551}">
      <dgm:prSet/>
      <dgm:spPr/>
      <dgm:t>
        <a:bodyPr/>
        <a:lstStyle/>
        <a:p>
          <a:endParaRPr lang="en-US"/>
        </a:p>
      </dgm:t>
    </dgm:pt>
    <dgm:pt modelId="{74023273-CEA6-554C-8196-890B6A20B6D2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HCVRNA</a:t>
          </a:r>
        </a:p>
      </dgm:t>
    </dgm:pt>
    <dgm:pt modelId="{1CCD8C79-B617-EA45-9C97-7E616AF765C2}" type="parTrans" cxnId="{BED47D2D-BC81-6049-8408-923EEF32A9F2}">
      <dgm:prSet/>
      <dgm:spPr/>
      <dgm:t>
        <a:bodyPr/>
        <a:lstStyle/>
        <a:p>
          <a:endParaRPr lang="en-US"/>
        </a:p>
      </dgm:t>
    </dgm:pt>
    <dgm:pt modelId="{F726E559-88F1-DC41-8FE5-A5D7053F4600}" type="sibTrans" cxnId="{BED47D2D-BC81-6049-8408-923EEF32A9F2}">
      <dgm:prSet/>
      <dgm:spPr/>
      <dgm:t>
        <a:bodyPr/>
        <a:lstStyle/>
        <a:p>
          <a:endParaRPr lang="en-US"/>
        </a:p>
      </dgm:t>
    </dgm:pt>
    <dgm:pt modelId="{D1259757-1FD5-8B41-8181-6CA0CA6A945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Treat</a:t>
          </a:r>
        </a:p>
      </dgm:t>
    </dgm:pt>
    <dgm:pt modelId="{79F90CB7-C856-704F-BD40-DECA4E3AF6D9}" type="parTrans" cxnId="{149AF933-E355-3845-BB8C-C03C088498A7}">
      <dgm:prSet/>
      <dgm:spPr/>
      <dgm:t>
        <a:bodyPr/>
        <a:lstStyle/>
        <a:p>
          <a:endParaRPr lang="en-US"/>
        </a:p>
      </dgm:t>
    </dgm:pt>
    <dgm:pt modelId="{48894E8B-120F-C848-80C7-7509F1799DC9}" type="sibTrans" cxnId="{149AF933-E355-3845-BB8C-C03C088498A7}">
      <dgm:prSet/>
      <dgm:spPr/>
      <dgm:t>
        <a:bodyPr/>
        <a:lstStyle/>
        <a:p>
          <a:endParaRPr lang="en-US"/>
        </a:p>
      </dgm:t>
    </dgm:pt>
    <dgm:pt modelId="{31D1087F-0266-4B4E-BDAC-FA5CA511800B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Link to Specialist</a:t>
          </a:r>
        </a:p>
      </dgm:t>
    </dgm:pt>
    <dgm:pt modelId="{8B61549F-1AD8-D547-9A24-733D82972123}" type="parTrans" cxnId="{202BD0E9-B083-EF40-998A-85C789B209D5}">
      <dgm:prSet/>
      <dgm:spPr/>
      <dgm:t>
        <a:bodyPr/>
        <a:lstStyle/>
        <a:p>
          <a:endParaRPr lang="en-US"/>
        </a:p>
      </dgm:t>
    </dgm:pt>
    <dgm:pt modelId="{1806A88D-E471-B249-AD50-7F28EACDB945}" type="sibTrans" cxnId="{202BD0E9-B083-EF40-998A-85C789B209D5}">
      <dgm:prSet/>
      <dgm:spPr/>
      <dgm:t>
        <a:bodyPr/>
        <a:lstStyle/>
        <a:p>
          <a:endParaRPr lang="en-US"/>
        </a:p>
      </dgm:t>
    </dgm:pt>
    <dgm:pt modelId="{A16020B2-CE37-1D44-A803-E0DE5B29471F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Rx</a:t>
          </a:r>
        </a:p>
      </dgm:t>
    </dgm:pt>
    <dgm:pt modelId="{78F42372-944C-004E-A2BD-94FAA6607FBC}" type="parTrans" cxnId="{A92B9DF7-4566-2940-89FF-70DB87E277F2}">
      <dgm:prSet/>
      <dgm:spPr/>
      <dgm:t>
        <a:bodyPr/>
        <a:lstStyle/>
        <a:p>
          <a:endParaRPr lang="en-US"/>
        </a:p>
      </dgm:t>
    </dgm:pt>
    <dgm:pt modelId="{3E29DCCE-52B1-C24A-9800-CB69BB134B57}" type="sibTrans" cxnId="{A92B9DF7-4566-2940-89FF-70DB87E277F2}">
      <dgm:prSet/>
      <dgm:spPr/>
      <dgm:t>
        <a:bodyPr/>
        <a:lstStyle/>
        <a:p>
          <a:endParaRPr lang="en-US"/>
        </a:p>
      </dgm:t>
    </dgm:pt>
    <dgm:pt modelId="{140A5D9A-EC41-3E4C-8029-1B0199DCCC7E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SVR</a:t>
          </a:r>
        </a:p>
      </dgm:t>
    </dgm:pt>
    <dgm:pt modelId="{44EEF542-562F-554D-8395-0B1D268F442F}" type="parTrans" cxnId="{41D614EF-CD7E-BC40-A22A-168DC66646E8}">
      <dgm:prSet/>
      <dgm:spPr/>
      <dgm:t>
        <a:bodyPr/>
        <a:lstStyle/>
        <a:p>
          <a:endParaRPr lang="en-US"/>
        </a:p>
      </dgm:t>
    </dgm:pt>
    <dgm:pt modelId="{CB0CCF1A-8873-E443-8AE2-8D2D5B703DFB}" type="sibTrans" cxnId="{41D614EF-CD7E-BC40-A22A-168DC66646E8}">
      <dgm:prSet/>
      <dgm:spPr/>
      <dgm:t>
        <a:bodyPr/>
        <a:lstStyle/>
        <a:p>
          <a:endParaRPr lang="en-US"/>
        </a:p>
      </dgm:t>
    </dgm:pt>
    <dgm:pt modelId="{1F703A5F-F62A-3A4B-B053-4C60FE56F408}" type="pres">
      <dgm:prSet presAssocID="{DDDB4C6C-E8B8-314E-88C3-D96E038B6B3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FD84CFD-49F5-224D-9763-149289165186}" type="pres">
      <dgm:prSet presAssocID="{D43B8CDF-0AA6-BF4A-9F69-A0080A44757A}" presName="horFlow" presStyleCnt="0"/>
      <dgm:spPr/>
    </dgm:pt>
    <dgm:pt modelId="{0397FD6E-6E7F-6F4F-BB90-B56EB0D4F97D}" type="pres">
      <dgm:prSet presAssocID="{D43B8CDF-0AA6-BF4A-9F69-A0080A44757A}" presName="bigChev" presStyleLbl="node1" presStyleIdx="0" presStyleCnt="3" custLinFactNeighborX="-7169" custLinFactNeighborY="-16405"/>
      <dgm:spPr/>
    </dgm:pt>
    <dgm:pt modelId="{C78F3976-C112-ED47-BE64-A54B78930495}" type="pres">
      <dgm:prSet presAssocID="{03154E83-015D-AE4A-95F8-A38CFD7A4DBB}" presName="parTrans" presStyleCnt="0"/>
      <dgm:spPr/>
    </dgm:pt>
    <dgm:pt modelId="{52527C07-BE62-6947-B11D-8D578EE9DD86}" type="pres">
      <dgm:prSet presAssocID="{8530CBAD-E934-4F47-8B55-7F327F30974E}" presName="node" presStyleLbl="alignAccFollowNode1" presStyleIdx="0" presStyleCnt="6" custLinFactNeighborY="-1139">
        <dgm:presLayoutVars>
          <dgm:bulletEnabled val="1"/>
        </dgm:presLayoutVars>
      </dgm:prSet>
      <dgm:spPr/>
    </dgm:pt>
    <dgm:pt modelId="{EDE1D126-F739-2D48-9D1A-B8BE4FFFFB6A}" type="pres">
      <dgm:prSet presAssocID="{D43B8CDF-0AA6-BF4A-9F69-A0080A44757A}" presName="vSp" presStyleCnt="0"/>
      <dgm:spPr/>
    </dgm:pt>
    <dgm:pt modelId="{A5A8A768-B420-A34C-874F-C622EAA093AD}" type="pres">
      <dgm:prSet presAssocID="{EED5EB91-CC7F-FE4E-BAB7-915A2EE18193}" presName="horFlow" presStyleCnt="0"/>
      <dgm:spPr/>
    </dgm:pt>
    <dgm:pt modelId="{3B3FDEDB-E4A3-F742-A3B3-DB8EC4C2D06F}" type="pres">
      <dgm:prSet presAssocID="{EED5EB91-CC7F-FE4E-BAB7-915A2EE18193}" presName="bigChev" presStyleLbl="node1" presStyleIdx="1" presStyleCnt="3"/>
      <dgm:spPr/>
    </dgm:pt>
    <dgm:pt modelId="{549E58AC-806B-844F-AD51-C40AB18B2CA9}" type="pres">
      <dgm:prSet presAssocID="{9B02A94B-38B0-A24F-A12B-FBE2108D4E03}" presName="parTrans" presStyleCnt="0"/>
      <dgm:spPr/>
    </dgm:pt>
    <dgm:pt modelId="{5B0E9537-5618-954A-B0B1-2F7014F80004}" type="pres">
      <dgm:prSet presAssocID="{265F4D01-634B-E343-B11E-6C05D0D4C499}" presName="node" presStyleLbl="alignAccFollowNode1" presStyleIdx="1" presStyleCnt="6">
        <dgm:presLayoutVars>
          <dgm:bulletEnabled val="1"/>
        </dgm:presLayoutVars>
      </dgm:prSet>
      <dgm:spPr/>
    </dgm:pt>
    <dgm:pt modelId="{A7018655-6976-314D-90BA-5C30F38F2FB2}" type="pres">
      <dgm:prSet presAssocID="{D3DC6EFA-88DD-9645-8853-37D8386E8035}" presName="sibTrans" presStyleCnt="0"/>
      <dgm:spPr/>
    </dgm:pt>
    <dgm:pt modelId="{5CA78C33-D767-F148-9705-AF2443FBC2E8}" type="pres">
      <dgm:prSet presAssocID="{74023273-CEA6-554C-8196-890B6A20B6D2}" presName="node" presStyleLbl="alignAccFollowNode1" presStyleIdx="2" presStyleCnt="6">
        <dgm:presLayoutVars>
          <dgm:bulletEnabled val="1"/>
        </dgm:presLayoutVars>
      </dgm:prSet>
      <dgm:spPr/>
    </dgm:pt>
    <dgm:pt modelId="{BF403D19-93FF-A644-8939-AC03AB376E67}" type="pres">
      <dgm:prSet presAssocID="{EED5EB91-CC7F-FE4E-BAB7-915A2EE18193}" presName="vSp" presStyleCnt="0"/>
      <dgm:spPr/>
    </dgm:pt>
    <dgm:pt modelId="{5101D1BC-103B-814F-B962-0124E4534236}" type="pres">
      <dgm:prSet presAssocID="{D1259757-1FD5-8B41-8181-6CA0CA6A9456}" presName="horFlow" presStyleCnt="0"/>
      <dgm:spPr/>
    </dgm:pt>
    <dgm:pt modelId="{34248406-A566-C346-BCA0-C0CB2DEC1941}" type="pres">
      <dgm:prSet presAssocID="{D1259757-1FD5-8B41-8181-6CA0CA6A9456}" presName="bigChev" presStyleLbl="node1" presStyleIdx="2" presStyleCnt="3"/>
      <dgm:spPr/>
    </dgm:pt>
    <dgm:pt modelId="{55D3757A-3D3F-B94D-BC2C-C1B9CC6E669B}" type="pres">
      <dgm:prSet presAssocID="{8B61549F-1AD8-D547-9A24-733D82972123}" presName="parTrans" presStyleCnt="0"/>
      <dgm:spPr/>
    </dgm:pt>
    <dgm:pt modelId="{F2FAA707-F70A-0648-9EC1-0DAF43B73AF5}" type="pres">
      <dgm:prSet presAssocID="{31D1087F-0266-4B4E-BDAC-FA5CA511800B}" presName="node" presStyleLbl="alignAccFollowNode1" presStyleIdx="3" presStyleCnt="6">
        <dgm:presLayoutVars>
          <dgm:bulletEnabled val="1"/>
        </dgm:presLayoutVars>
      </dgm:prSet>
      <dgm:spPr/>
    </dgm:pt>
    <dgm:pt modelId="{65A6F820-1725-C14B-B765-99ED52E39DBF}" type="pres">
      <dgm:prSet presAssocID="{1806A88D-E471-B249-AD50-7F28EACDB945}" presName="sibTrans" presStyleCnt="0"/>
      <dgm:spPr/>
    </dgm:pt>
    <dgm:pt modelId="{D79DD953-DE9A-FD42-A53A-746A3E010252}" type="pres">
      <dgm:prSet presAssocID="{A16020B2-CE37-1D44-A803-E0DE5B29471F}" presName="node" presStyleLbl="alignAccFollowNode1" presStyleIdx="4" presStyleCnt="6">
        <dgm:presLayoutVars>
          <dgm:bulletEnabled val="1"/>
        </dgm:presLayoutVars>
      </dgm:prSet>
      <dgm:spPr/>
    </dgm:pt>
    <dgm:pt modelId="{D1D5F794-A4DE-A244-8BAA-5BC7EC69B7A8}" type="pres">
      <dgm:prSet presAssocID="{3E29DCCE-52B1-C24A-9800-CB69BB134B57}" presName="sibTrans" presStyleCnt="0"/>
      <dgm:spPr/>
    </dgm:pt>
    <dgm:pt modelId="{07987DD5-F70B-9A47-AD77-16DB1D5F6168}" type="pres">
      <dgm:prSet presAssocID="{140A5D9A-EC41-3E4C-8029-1B0199DCCC7E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7B89F700-8F13-B34B-9953-B19D5094FD2F}" srcId="{D43B8CDF-0AA6-BF4A-9F69-A0080A44757A}" destId="{8530CBAD-E934-4F47-8B55-7F327F30974E}" srcOrd="0" destOrd="0" parTransId="{03154E83-015D-AE4A-95F8-A38CFD7A4DBB}" sibTransId="{A0897857-C3F6-1A4D-895B-B8220C354296}"/>
    <dgm:cxn modelId="{83167208-FD6D-6A42-A16A-D4E2D6FF6895}" srcId="{DDDB4C6C-E8B8-314E-88C3-D96E038B6B30}" destId="{EED5EB91-CC7F-FE4E-BAB7-915A2EE18193}" srcOrd="1" destOrd="0" parTransId="{B59F3967-0335-174E-9AE6-C7969E8AD935}" sibTransId="{C4CBBDD8-88DC-C946-A0F3-591A6344F579}"/>
    <dgm:cxn modelId="{16EC8312-5F70-FE42-88C5-BAAEAFE3C703}" type="presOf" srcId="{EED5EB91-CC7F-FE4E-BAB7-915A2EE18193}" destId="{3B3FDEDB-E4A3-F742-A3B3-DB8EC4C2D06F}" srcOrd="0" destOrd="0" presId="urn:microsoft.com/office/officeart/2005/8/layout/lProcess3"/>
    <dgm:cxn modelId="{6385DA1D-BD4B-1743-A717-B684D736F220}" type="presOf" srcId="{74023273-CEA6-554C-8196-890B6A20B6D2}" destId="{5CA78C33-D767-F148-9705-AF2443FBC2E8}" srcOrd="0" destOrd="0" presId="urn:microsoft.com/office/officeart/2005/8/layout/lProcess3"/>
    <dgm:cxn modelId="{BED47D2D-BC81-6049-8408-923EEF32A9F2}" srcId="{EED5EB91-CC7F-FE4E-BAB7-915A2EE18193}" destId="{74023273-CEA6-554C-8196-890B6A20B6D2}" srcOrd="1" destOrd="0" parTransId="{1CCD8C79-B617-EA45-9C97-7E616AF765C2}" sibTransId="{F726E559-88F1-DC41-8FE5-A5D7053F4600}"/>
    <dgm:cxn modelId="{149AF933-E355-3845-BB8C-C03C088498A7}" srcId="{DDDB4C6C-E8B8-314E-88C3-D96E038B6B30}" destId="{D1259757-1FD5-8B41-8181-6CA0CA6A9456}" srcOrd="2" destOrd="0" parTransId="{79F90CB7-C856-704F-BD40-DECA4E3AF6D9}" sibTransId="{48894E8B-120F-C848-80C7-7509F1799DC9}"/>
    <dgm:cxn modelId="{9EAC3B3B-A5D6-624E-8350-E65F7D9FF52F}" type="presOf" srcId="{A16020B2-CE37-1D44-A803-E0DE5B29471F}" destId="{D79DD953-DE9A-FD42-A53A-746A3E010252}" srcOrd="0" destOrd="0" presId="urn:microsoft.com/office/officeart/2005/8/layout/lProcess3"/>
    <dgm:cxn modelId="{12814141-B7D4-354D-AEA6-B8194FE94551}" srcId="{EED5EB91-CC7F-FE4E-BAB7-915A2EE18193}" destId="{265F4D01-634B-E343-B11E-6C05D0D4C499}" srcOrd="0" destOrd="0" parTransId="{9B02A94B-38B0-A24F-A12B-FBE2108D4E03}" sibTransId="{D3DC6EFA-88DD-9645-8853-37D8386E8035}"/>
    <dgm:cxn modelId="{4AA6FE85-DBA1-3B40-A7B6-EF260093699D}" type="presOf" srcId="{D43B8CDF-0AA6-BF4A-9F69-A0080A44757A}" destId="{0397FD6E-6E7F-6F4F-BB90-B56EB0D4F97D}" srcOrd="0" destOrd="0" presId="urn:microsoft.com/office/officeart/2005/8/layout/lProcess3"/>
    <dgm:cxn modelId="{A8B502A0-F4B5-BA48-A54E-E0F16791B28F}" type="presOf" srcId="{31D1087F-0266-4B4E-BDAC-FA5CA511800B}" destId="{F2FAA707-F70A-0648-9EC1-0DAF43B73AF5}" srcOrd="0" destOrd="0" presId="urn:microsoft.com/office/officeart/2005/8/layout/lProcess3"/>
    <dgm:cxn modelId="{042C2FB1-448A-A843-90CD-3CE0C5CB9D13}" type="presOf" srcId="{DDDB4C6C-E8B8-314E-88C3-D96E038B6B30}" destId="{1F703A5F-F62A-3A4B-B053-4C60FE56F408}" srcOrd="0" destOrd="0" presId="urn:microsoft.com/office/officeart/2005/8/layout/lProcess3"/>
    <dgm:cxn modelId="{221A1FB3-91F2-BB43-86BD-C2F201D4E492}" type="presOf" srcId="{8530CBAD-E934-4F47-8B55-7F327F30974E}" destId="{52527C07-BE62-6947-B11D-8D578EE9DD86}" srcOrd="0" destOrd="0" presId="urn:microsoft.com/office/officeart/2005/8/layout/lProcess3"/>
    <dgm:cxn modelId="{C0F641D1-5203-904E-B189-262F65950602}" type="presOf" srcId="{D1259757-1FD5-8B41-8181-6CA0CA6A9456}" destId="{34248406-A566-C346-BCA0-C0CB2DEC1941}" srcOrd="0" destOrd="0" presId="urn:microsoft.com/office/officeart/2005/8/layout/lProcess3"/>
    <dgm:cxn modelId="{0F7D59D5-E9AF-F448-9ADC-6541D38A67BE}" type="presOf" srcId="{265F4D01-634B-E343-B11E-6C05D0D4C499}" destId="{5B0E9537-5618-954A-B0B1-2F7014F80004}" srcOrd="0" destOrd="0" presId="urn:microsoft.com/office/officeart/2005/8/layout/lProcess3"/>
    <dgm:cxn modelId="{08CEA6E9-F189-4A45-A222-70AF0EC3AC85}" srcId="{DDDB4C6C-E8B8-314E-88C3-D96E038B6B30}" destId="{D43B8CDF-0AA6-BF4A-9F69-A0080A44757A}" srcOrd="0" destOrd="0" parTransId="{090CEC17-D004-334C-808A-B5C3E2D7C67C}" sibTransId="{B9BAB4D9-7262-CC46-8658-14630D1C96AB}"/>
    <dgm:cxn modelId="{202BD0E9-B083-EF40-998A-85C789B209D5}" srcId="{D1259757-1FD5-8B41-8181-6CA0CA6A9456}" destId="{31D1087F-0266-4B4E-BDAC-FA5CA511800B}" srcOrd="0" destOrd="0" parTransId="{8B61549F-1AD8-D547-9A24-733D82972123}" sibTransId="{1806A88D-E471-B249-AD50-7F28EACDB945}"/>
    <dgm:cxn modelId="{41D614EF-CD7E-BC40-A22A-168DC66646E8}" srcId="{D1259757-1FD5-8B41-8181-6CA0CA6A9456}" destId="{140A5D9A-EC41-3E4C-8029-1B0199DCCC7E}" srcOrd="2" destOrd="0" parTransId="{44EEF542-562F-554D-8395-0B1D268F442F}" sibTransId="{CB0CCF1A-8873-E443-8AE2-8D2D5B703DFB}"/>
    <dgm:cxn modelId="{A92B9DF7-4566-2940-89FF-70DB87E277F2}" srcId="{D1259757-1FD5-8B41-8181-6CA0CA6A9456}" destId="{A16020B2-CE37-1D44-A803-E0DE5B29471F}" srcOrd="1" destOrd="0" parTransId="{78F42372-944C-004E-A2BD-94FAA6607FBC}" sibTransId="{3E29DCCE-52B1-C24A-9800-CB69BB134B57}"/>
    <dgm:cxn modelId="{D890E1FC-3608-904A-87AD-12884DB3F5A5}" type="presOf" srcId="{140A5D9A-EC41-3E4C-8029-1B0199DCCC7E}" destId="{07987DD5-F70B-9A47-AD77-16DB1D5F6168}" srcOrd="0" destOrd="0" presId="urn:microsoft.com/office/officeart/2005/8/layout/lProcess3"/>
    <dgm:cxn modelId="{AF5E1E72-02BD-BB4E-BD7A-D975A528E0EA}" type="presParOf" srcId="{1F703A5F-F62A-3A4B-B053-4C60FE56F408}" destId="{6FD84CFD-49F5-224D-9763-149289165186}" srcOrd="0" destOrd="0" presId="urn:microsoft.com/office/officeart/2005/8/layout/lProcess3"/>
    <dgm:cxn modelId="{92BE7405-90BA-8A4D-8A7E-6B1E7B733517}" type="presParOf" srcId="{6FD84CFD-49F5-224D-9763-149289165186}" destId="{0397FD6E-6E7F-6F4F-BB90-B56EB0D4F97D}" srcOrd="0" destOrd="0" presId="urn:microsoft.com/office/officeart/2005/8/layout/lProcess3"/>
    <dgm:cxn modelId="{778F2FFE-B1BF-904F-91DE-D9F0F33E52C6}" type="presParOf" srcId="{6FD84CFD-49F5-224D-9763-149289165186}" destId="{C78F3976-C112-ED47-BE64-A54B78930495}" srcOrd="1" destOrd="0" presId="urn:microsoft.com/office/officeart/2005/8/layout/lProcess3"/>
    <dgm:cxn modelId="{5919FC6C-A641-F243-A261-337EC801CEA6}" type="presParOf" srcId="{6FD84CFD-49F5-224D-9763-149289165186}" destId="{52527C07-BE62-6947-B11D-8D578EE9DD86}" srcOrd="2" destOrd="0" presId="urn:microsoft.com/office/officeart/2005/8/layout/lProcess3"/>
    <dgm:cxn modelId="{F8997146-069C-C047-BE0F-EA3812374978}" type="presParOf" srcId="{1F703A5F-F62A-3A4B-B053-4C60FE56F408}" destId="{EDE1D126-F739-2D48-9D1A-B8BE4FFFFB6A}" srcOrd="1" destOrd="0" presId="urn:microsoft.com/office/officeart/2005/8/layout/lProcess3"/>
    <dgm:cxn modelId="{15EA6C4E-8BE9-6447-A9A9-690BA445E95B}" type="presParOf" srcId="{1F703A5F-F62A-3A4B-B053-4C60FE56F408}" destId="{A5A8A768-B420-A34C-874F-C622EAA093AD}" srcOrd="2" destOrd="0" presId="urn:microsoft.com/office/officeart/2005/8/layout/lProcess3"/>
    <dgm:cxn modelId="{ED323D04-D0E3-164D-9AD6-7F92F921D096}" type="presParOf" srcId="{A5A8A768-B420-A34C-874F-C622EAA093AD}" destId="{3B3FDEDB-E4A3-F742-A3B3-DB8EC4C2D06F}" srcOrd="0" destOrd="0" presId="urn:microsoft.com/office/officeart/2005/8/layout/lProcess3"/>
    <dgm:cxn modelId="{A44F2551-4CF4-CD49-82F2-3216E8FA91FC}" type="presParOf" srcId="{A5A8A768-B420-A34C-874F-C622EAA093AD}" destId="{549E58AC-806B-844F-AD51-C40AB18B2CA9}" srcOrd="1" destOrd="0" presId="urn:microsoft.com/office/officeart/2005/8/layout/lProcess3"/>
    <dgm:cxn modelId="{55F027CF-7996-1348-88F5-9322813F90AB}" type="presParOf" srcId="{A5A8A768-B420-A34C-874F-C622EAA093AD}" destId="{5B0E9537-5618-954A-B0B1-2F7014F80004}" srcOrd="2" destOrd="0" presId="urn:microsoft.com/office/officeart/2005/8/layout/lProcess3"/>
    <dgm:cxn modelId="{3A2BB4E8-E6C5-9D4B-B3EE-127640302EB5}" type="presParOf" srcId="{A5A8A768-B420-A34C-874F-C622EAA093AD}" destId="{A7018655-6976-314D-90BA-5C30F38F2FB2}" srcOrd="3" destOrd="0" presId="urn:microsoft.com/office/officeart/2005/8/layout/lProcess3"/>
    <dgm:cxn modelId="{5BEAB339-363D-CB4F-93FF-F3F83C6C9302}" type="presParOf" srcId="{A5A8A768-B420-A34C-874F-C622EAA093AD}" destId="{5CA78C33-D767-F148-9705-AF2443FBC2E8}" srcOrd="4" destOrd="0" presId="urn:microsoft.com/office/officeart/2005/8/layout/lProcess3"/>
    <dgm:cxn modelId="{2F674408-6C0D-9045-85F8-93E166891993}" type="presParOf" srcId="{1F703A5F-F62A-3A4B-B053-4C60FE56F408}" destId="{BF403D19-93FF-A644-8939-AC03AB376E67}" srcOrd="3" destOrd="0" presId="urn:microsoft.com/office/officeart/2005/8/layout/lProcess3"/>
    <dgm:cxn modelId="{D2B71BC6-7D9C-9C4E-9CE6-A5B920577F23}" type="presParOf" srcId="{1F703A5F-F62A-3A4B-B053-4C60FE56F408}" destId="{5101D1BC-103B-814F-B962-0124E4534236}" srcOrd="4" destOrd="0" presId="urn:microsoft.com/office/officeart/2005/8/layout/lProcess3"/>
    <dgm:cxn modelId="{F0F43CD8-006C-A445-ADAC-57D436EC984E}" type="presParOf" srcId="{5101D1BC-103B-814F-B962-0124E4534236}" destId="{34248406-A566-C346-BCA0-C0CB2DEC1941}" srcOrd="0" destOrd="0" presId="urn:microsoft.com/office/officeart/2005/8/layout/lProcess3"/>
    <dgm:cxn modelId="{EE474747-C1B2-FD45-BCED-87504761F6DC}" type="presParOf" srcId="{5101D1BC-103B-814F-B962-0124E4534236}" destId="{55D3757A-3D3F-B94D-BC2C-C1B9CC6E669B}" srcOrd="1" destOrd="0" presId="urn:microsoft.com/office/officeart/2005/8/layout/lProcess3"/>
    <dgm:cxn modelId="{D9FA1EE3-F019-7446-BF28-D9E29136BB26}" type="presParOf" srcId="{5101D1BC-103B-814F-B962-0124E4534236}" destId="{F2FAA707-F70A-0648-9EC1-0DAF43B73AF5}" srcOrd="2" destOrd="0" presId="urn:microsoft.com/office/officeart/2005/8/layout/lProcess3"/>
    <dgm:cxn modelId="{E38C2D4B-371C-F14C-9212-A170FEE2180D}" type="presParOf" srcId="{5101D1BC-103B-814F-B962-0124E4534236}" destId="{65A6F820-1725-C14B-B765-99ED52E39DBF}" srcOrd="3" destOrd="0" presId="urn:microsoft.com/office/officeart/2005/8/layout/lProcess3"/>
    <dgm:cxn modelId="{50910AC6-2DC4-DD4C-943F-CF3951C7E578}" type="presParOf" srcId="{5101D1BC-103B-814F-B962-0124E4534236}" destId="{D79DD953-DE9A-FD42-A53A-746A3E010252}" srcOrd="4" destOrd="0" presId="urn:microsoft.com/office/officeart/2005/8/layout/lProcess3"/>
    <dgm:cxn modelId="{BC24D760-EFE4-5345-8E01-485C4E0B2E35}" type="presParOf" srcId="{5101D1BC-103B-814F-B962-0124E4534236}" destId="{D1D5F794-A4DE-A244-8BAA-5BC7EC69B7A8}" srcOrd="5" destOrd="0" presId="urn:microsoft.com/office/officeart/2005/8/layout/lProcess3"/>
    <dgm:cxn modelId="{3EDDC38A-A36C-C64D-864E-95852063FC11}" type="presParOf" srcId="{5101D1BC-103B-814F-B962-0124E4534236}" destId="{07987DD5-F70B-9A47-AD77-16DB1D5F6168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B4C6C-E8B8-314E-88C3-D96E038B6B30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5EB91-CC7F-FE4E-BAB7-915A2EE1819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600" dirty="0"/>
            <a:t>Not Detected</a:t>
          </a:r>
        </a:p>
      </dgm:t>
    </dgm:pt>
    <dgm:pt modelId="{B59F3967-0335-174E-9AE6-C7969E8AD935}" type="parTrans" cxnId="{83167208-FD6D-6A42-A16A-D4E2D6FF6895}">
      <dgm:prSet/>
      <dgm:spPr/>
      <dgm:t>
        <a:bodyPr/>
        <a:lstStyle/>
        <a:p>
          <a:endParaRPr lang="en-US"/>
        </a:p>
      </dgm:t>
    </dgm:pt>
    <dgm:pt modelId="{C4CBBDD8-88DC-C946-A0F3-591A6344F579}" type="sibTrans" cxnId="{83167208-FD6D-6A42-A16A-D4E2D6FF6895}">
      <dgm:prSet/>
      <dgm:spPr/>
      <dgm:t>
        <a:bodyPr/>
        <a:lstStyle/>
        <a:p>
          <a:endParaRPr lang="en-US"/>
        </a:p>
      </dgm:t>
    </dgm:pt>
    <dgm:pt modelId="{1F703A5F-F62A-3A4B-B053-4C60FE56F408}" type="pres">
      <dgm:prSet presAssocID="{DDDB4C6C-E8B8-314E-88C3-D96E038B6B3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5A8A768-B420-A34C-874F-C622EAA093AD}" type="pres">
      <dgm:prSet presAssocID="{EED5EB91-CC7F-FE4E-BAB7-915A2EE18193}" presName="horFlow" presStyleCnt="0"/>
      <dgm:spPr/>
    </dgm:pt>
    <dgm:pt modelId="{3B3FDEDB-E4A3-F742-A3B3-DB8EC4C2D06F}" type="pres">
      <dgm:prSet presAssocID="{EED5EB91-CC7F-FE4E-BAB7-915A2EE18193}" presName="bigChev" presStyleLbl="node1" presStyleIdx="0" presStyleCnt="1"/>
      <dgm:spPr/>
    </dgm:pt>
  </dgm:ptLst>
  <dgm:cxnLst>
    <dgm:cxn modelId="{83167208-FD6D-6A42-A16A-D4E2D6FF6895}" srcId="{DDDB4C6C-E8B8-314E-88C3-D96E038B6B30}" destId="{EED5EB91-CC7F-FE4E-BAB7-915A2EE18193}" srcOrd="0" destOrd="0" parTransId="{B59F3967-0335-174E-9AE6-C7969E8AD935}" sibTransId="{C4CBBDD8-88DC-C946-A0F3-591A6344F579}"/>
    <dgm:cxn modelId="{16EC8312-5F70-FE42-88C5-BAAEAFE3C703}" type="presOf" srcId="{EED5EB91-CC7F-FE4E-BAB7-915A2EE18193}" destId="{3B3FDEDB-E4A3-F742-A3B3-DB8EC4C2D06F}" srcOrd="0" destOrd="0" presId="urn:microsoft.com/office/officeart/2005/8/layout/lProcess3"/>
    <dgm:cxn modelId="{042C2FB1-448A-A843-90CD-3CE0C5CB9D13}" type="presOf" srcId="{DDDB4C6C-E8B8-314E-88C3-D96E038B6B30}" destId="{1F703A5F-F62A-3A4B-B053-4C60FE56F408}" srcOrd="0" destOrd="0" presId="urn:microsoft.com/office/officeart/2005/8/layout/lProcess3"/>
    <dgm:cxn modelId="{15EA6C4E-8BE9-6447-A9A9-690BA445E95B}" type="presParOf" srcId="{1F703A5F-F62A-3A4B-B053-4C60FE56F408}" destId="{A5A8A768-B420-A34C-874F-C622EAA093AD}" srcOrd="0" destOrd="0" presId="urn:microsoft.com/office/officeart/2005/8/layout/lProcess3"/>
    <dgm:cxn modelId="{ED323D04-D0E3-164D-9AD6-7F92F921D096}" type="presParOf" srcId="{A5A8A768-B420-A34C-874F-C622EAA093AD}" destId="{3B3FDEDB-E4A3-F742-A3B3-DB8EC4C2D06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DB4C6C-E8B8-314E-88C3-D96E038B6B30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5EB91-CC7F-FE4E-BAB7-915A2EE1819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dirty="0"/>
            <a:t>1-999</a:t>
          </a:r>
        </a:p>
      </dgm:t>
    </dgm:pt>
    <dgm:pt modelId="{B59F3967-0335-174E-9AE6-C7969E8AD935}" type="parTrans" cxnId="{83167208-FD6D-6A42-A16A-D4E2D6FF6895}">
      <dgm:prSet/>
      <dgm:spPr/>
      <dgm:t>
        <a:bodyPr/>
        <a:lstStyle/>
        <a:p>
          <a:endParaRPr lang="en-US"/>
        </a:p>
      </dgm:t>
    </dgm:pt>
    <dgm:pt modelId="{C4CBBDD8-88DC-C946-A0F3-591A6344F579}" type="sibTrans" cxnId="{83167208-FD6D-6A42-A16A-D4E2D6FF6895}">
      <dgm:prSet/>
      <dgm:spPr/>
      <dgm:t>
        <a:bodyPr/>
        <a:lstStyle/>
        <a:p>
          <a:endParaRPr lang="en-US"/>
        </a:p>
      </dgm:t>
    </dgm:pt>
    <dgm:pt modelId="{1F703A5F-F62A-3A4B-B053-4C60FE56F408}" type="pres">
      <dgm:prSet presAssocID="{DDDB4C6C-E8B8-314E-88C3-D96E038B6B3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5A8A768-B420-A34C-874F-C622EAA093AD}" type="pres">
      <dgm:prSet presAssocID="{EED5EB91-CC7F-FE4E-BAB7-915A2EE18193}" presName="horFlow" presStyleCnt="0"/>
      <dgm:spPr/>
    </dgm:pt>
    <dgm:pt modelId="{3B3FDEDB-E4A3-F742-A3B3-DB8EC4C2D06F}" type="pres">
      <dgm:prSet presAssocID="{EED5EB91-CC7F-FE4E-BAB7-915A2EE18193}" presName="bigChev" presStyleLbl="node1" presStyleIdx="0" presStyleCnt="1"/>
      <dgm:spPr/>
    </dgm:pt>
  </dgm:ptLst>
  <dgm:cxnLst>
    <dgm:cxn modelId="{83167208-FD6D-6A42-A16A-D4E2D6FF6895}" srcId="{DDDB4C6C-E8B8-314E-88C3-D96E038B6B30}" destId="{EED5EB91-CC7F-FE4E-BAB7-915A2EE18193}" srcOrd="0" destOrd="0" parTransId="{B59F3967-0335-174E-9AE6-C7969E8AD935}" sibTransId="{C4CBBDD8-88DC-C946-A0F3-591A6344F579}"/>
    <dgm:cxn modelId="{16EC8312-5F70-FE42-88C5-BAAEAFE3C703}" type="presOf" srcId="{EED5EB91-CC7F-FE4E-BAB7-915A2EE18193}" destId="{3B3FDEDB-E4A3-F742-A3B3-DB8EC4C2D06F}" srcOrd="0" destOrd="0" presId="urn:microsoft.com/office/officeart/2005/8/layout/lProcess3"/>
    <dgm:cxn modelId="{042C2FB1-448A-A843-90CD-3CE0C5CB9D13}" type="presOf" srcId="{DDDB4C6C-E8B8-314E-88C3-D96E038B6B30}" destId="{1F703A5F-F62A-3A4B-B053-4C60FE56F408}" srcOrd="0" destOrd="0" presId="urn:microsoft.com/office/officeart/2005/8/layout/lProcess3"/>
    <dgm:cxn modelId="{15EA6C4E-8BE9-6447-A9A9-690BA445E95B}" type="presParOf" srcId="{1F703A5F-F62A-3A4B-B053-4C60FE56F408}" destId="{A5A8A768-B420-A34C-874F-C622EAA093AD}" srcOrd="0" destOrd="0" presId="urn:microsoft.com/office/officeart/2005/8/layout/lProcess3"/>
    <dgm:cxn modelId="{ED323D04-D0E3-164D-9AD6-7F92F921D096}" type="presParOf" srcId="{A5A8A768-B420-A34C-874F-C622EAA093AD}" destId="{3B3FDEDB-E4A3-F742-A3B3-DB8EC4C2D06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DB4C6C-E8B8-314E-88C3-D96E038B6B30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5EB91-CC7F-FE4E-BAB7-915A2EE18193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CA" sz="3600" dirty="0"/>
            <a:t>≥</a:t>
          </a:r>
          <a:r>
            <a:rPr lang="en-US" sz="3600" dirty="0"/>
            <a:t>1000</a:t>
          </a:r>
        </a:p>
      </dgm:t>
    </dgm:pt>
    <dgm:pt modelId="{B59F3967-0335-174E-9AE6-C7969E8AD935}" type="parTrans" cxnId="{83167208-FD6D-6A42-A16A-D4E2D6FF6895}">
      <dgm:prSet/>
      <dgm:spPr/>
      <dgm:t>
        <a:bodyPr/>
        <a:lstStyle/>
        <a:p>
          <a:endParaRPr lang="en-US"/>
        </a:p>
      </dgm:t>
    </dgm:pt>
    <dgm:pt modelId="{C4CBBDD8-88DC-C946-A0F3-591A6344F579}" type="sibTrans" cxnId="{83167208-FD6D-6A42-A16A-D4E2D6FF6895}">
      <dgm:prSet/>
      <dgm:spPr/>
      <dgm:t>
        <a:bodyPr/>
        <a:lstStyle/>
        <a:p>
          <a:endParaRPr lang="en-US"/>
        </a:p>
      </dgm:t>
    </dgm:pt>
    <dgm:pt modelId="{1F703A5F-F62A-3A4B-B053-4C60FE56F408}" type="pres">
      <dgm:prSet presAssocID="{DDDB4C6C-E8B8-314E-88C3-D96E038B6B3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5A8A768-B420-A34C-874F-C622EAA093AD}" type="pres">
      <dgm:prSet presAssocID="{EED5EB91-CC7F-FE4E-BAB7-915A2EE18193}" presName="horFlow" presStyleCnt="0"/>
      <dgm:spPr/>
    </dgm:pt>
    <dgm:pt modelId="{3B3FDEDB-E4A3-F742-A3B3-DB8EC4C2D06F}" type="pres">
      <dgm:prSet presAssocID="{EED5EB91-CC7F-FE4E-BAB7-915A2EE18193}" presName="bigChev" presStyleLbl="node1" presStyleIdx="0" presStyleCnt="1"/>
      <dgm:spPr/>
    </dgm:pt>
  </dgm:ptLst>
  <dgm:cxnLst>
    <dgm:cxn modelId="{83167208-FD6D-6A42-A16A-D4E2D6FF6895}" srcId="{DDDB4C6C-E8B8-314E-88C3-D96E038B6B30}" destId="{EED5EB91-CC7F-FE4E-BAB7-915A2EE18193}" srcOrd="0" destOrd="0" parTransId="{B59F3967-0335-174E-9AE6-C7969E8AD935}" sibTransId="{C4CBBDD8-88DC-C946-A0F3-591A6344F579}"/>
    <dgm:cxn modelId="{16EC8312-5F70-FE42-88C5-BAAEAFE3C703}" type="presOf" srcId="{EED5EB91-CC7F-FE4E-BAB7-915A2EE18193}" destId="{3B3FDEDB-E4A3-F742-A3B3-DB8EC4C2D06F}" srcOrd="0" destOrd="0" presId="urn:microsoft.com/office/officeart/2005/8/layout/lProcess3"/>
    <dgm:cxn modelId="{042C2FB1-448A-A843-90CD-3CE0C5CB9D13}" type="presOf" srcId="{DDDB4C6C-E8B8-314E-88C3-D96E038B6B30}" destId="{1F703A5F-F62A-3A4B-B053-4C60FE56F408}" srcOrd="0" destOrd="0" presId="urn:microsoft.com/office/officeart/2005/8/layout/lProcess3"/>
    <dgm:cxn modelId="{15EA6C4E-8BE9-6447-A9A9-690BA445E95B}" type="presParOf" srcId="{1F703A5F-F62A-3A4B-B053-4C60FE56F408}" destId="{A5A8A768-B420-A34C-874F-C622EAA093AD}" srcOrd="0" destOrd="0" presId="urn:microsoft.com/office/officeart/2005/8/layout/lProcess3"/>
    <dgm:cxn modelId="{ED323D04-D0E3-164D-9AD6-7F92F921D096}" type="presParOf" srcId="{A5A8A768-B420-A34C-874F-C622EAA093AD}" destId="{3B3FDEDB-E4A3-F742-A3B3-DB8EC4C2D06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DB4C6C-E8B8-314E-88C3-D96E038B6B30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5EB91-CC7F-FE4E-BAB7-915A2EE18193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/>
            <a:t>HCVAB</a:t>
          </a:r>
        </a:p>
      </dgm:t>
    </dgm:pt>
    <dgm:pt modelId="{B59F3967-0335-174E-9AE6-C7969E8AD935}" type="parTrans" cxnId="{83167208-FD6D-6A42-A16A-D4E2D6FF6895}">
      <dgm:prSet/>
      <dgm:spPr/>
      <dgm:t>
        <a:bodyPr/>
        <a:lstStyle/>
        <a:p>
          <a:endParaRPr lang="en-US"/>
        </a:p>
      </dgm:t>
    </dgm:pt>
    <dgm:pt modelId="{C4CBBDD8-88DC-C946-A0F3-591A6344F579}" type="sibTrans" cxnId="{83167208-FD6D-6A42-A16A-D4E2D6FF6895}">
      <dgm:prSet/>
      <dgm:spPr/>
      <dgm:t>
        <a:bodyPr/>
        <a:lstStyle/>
        <a:p>
          <a:endParaRPr lang="en-US"/>
        </a:p>
      </dgm:t>
    </dgm:pt>
    <dgm:pt modelId="{265F4D01-634B-E343-B11E-6C05D0D4C499}">
      <dgm:prSet phldrT="[Text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Reflex</a:t>
          </a:r>
        </a:p>
      </dgm:t>
    </dgm:pt>
    <dgm:pt modelId="{9B02A94B-38B0-A24F-A12B-FBE2108D4E03}" type="parTrans" cxnId="{12814141-B7D4-354D-AEA6-B8194FE94551}">
      <dgm:prSet/>
      <dgm:spPr/>
      <dgm:t>
        <a:bodyPr/>
        <a:lstStyle/>
        <a:p>
          <a:endParaRPr lang="en-US"/>
        </a:p>
      </dgm:t>
    </dgm:pt>
    <dgm:pt modelId="{D3DC6EFA-88DD-9645-8853-37D8386E8035}" type="sibTrans" cxnId="{12814141-B7D4-354D-AEA6-B8194FE94551}">
      <dgm:prSet/>
      <dgm:spPr/>
      <dgm:t>
        <a:bodyPr/>
        <a:lstStyle/>
        <a:p>
          <a:endParaRPr lang="en-US"/>
        </a:p>
      </dgm:t>
    </dgm:pt>
    <dgm:pt modelId="{74023273-CEA6-554C-8196-890B6A20B6D2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/>
            <a:t>HCVRNA</a:t>
          </a:r>
        </a:p>
      </dgm:t>
    </dgm:pt>
    <dgm:pt modelId="{1CCD8C79-B617-EA45-9C97-7E616AF765C2}" type="parTrans" cxnId="{BED47D2D-BC81-6049-8408-923EEF32A9F2}">
      <dgm:prSet/>
      <dgm:spPr/>
      <dgm:t>
        <a:bodyPr/>
        <a:lstStyle/>
        <a:p>
          <a:endParaRPr lang="en-US"/>
        </a:p>
      </dgm:t>
    </dgm:pt>
    <dgm:pt modelId="{F726E559-88F1-DC41-8FE5-A5D7053F4600}" type="sibTrans" cxnId="{BED47D2D-BC81-6049-8408-923EEF32A9F2}">
      <dgm:prSet/>
      <dgm:spPr/>
      <dgm:t>
        <a:bodyPr/>
        <a:lstStyle/>
        <a:p>
          <a:endParaRPr lang="en-US"/>
        </a:p>
      </dgm:t>
    </dgm:pt>
    <dgm:pt modelId="{1F703A5F-F62A-3A4B-B053-4C60FE56F408}" type="pres">
      <dgm:prSet presAssocID="{DDDB4C6C-E8B8-314E-88C3-D96E038B6B3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5A8A768-B420-A34C-874F-C622EAA093AD}" type="pres">
      <dgm:prSet presAssocID="{EED5EB91-CC7F-FE4E-BAB7-915A2EE18193}" presName="horFlow" presStyleCnt="0"/>
      <dgm:spPr/>
    </dgm:pt>
    <dgm:pt modelId="{3B3FDEDB-E4A3-F742-A3B3-DB8EC4C2D06F}" type="pres">
      <dgm:prSet presAssocID="{EED5EB91-CC7F-FE4E-BAB7-915A2EE18193}" presName="bigChev" presStyleLbl="node1" presStyleIdx="0" presStyleCnt="1"/>
      <dgm:spPr/>
    </dgm:pt>
    <dgm:pt modelId="{549E58AC-806B-844F-AD51-C40AB18B2CA9}" type="pres">
      <dgm:prSet presAssocID="{9B02A94B-38B0-A24F-A12B-FBE2108D4E03}" presName="parTrans" presStyleCnt="0"/>
      <dgm:spPr/>
    </dgm:pt>
    <dgm:pt modelId="{5B0E9537-5618-954A-B0B1-2F7014F80004}" type="pres">
      <dgm:prSet presAssocID="{265F4D01-634B-E343-B11E-6C05D0D4C499}" presName="node" presStyleLbl="alignAccFollowNode1" presStyleIdx="0" presStyleCnt="2">
        <dgm:presLayoutVars>
          <dgm:bulletEnabled val="1"/>
        </dgm:presLayoutVars>
      </dgm:prSet>
      <dgm:spPr/>
    </dgm:pt>
    <dgm:pt modelId="{A7018655-6976-314D-90BA-5C30F38F2FB2}" type="pres">
      <dgm:prSet presAssocID="{D3DC6EFA-88DD-9645-8853-37D8386E8035}" presName="sibTrans" presStyleCnt="0"/>
      <dgm:spPr/>
    </dgm:pt>
    <dgm:pt modelId="{5CA78C33-D767-F148-9705-AF2443FBC2E8}" type="pres">
      <dgm:prSet presAssocID="{74023273-CEA6-554C-8196-890B6A20B6D2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83167208-FD6D-6A42-A16A-D4E2D6FF6895}" srcId="{DDDB4C6C-E8B8-314E-88C3-D96E038B6B30}" destId="{EED5EB91-CC7F-FE4E-BAB7-915A2EE18193}" srcOrd="0" destOrd="0" parTransId="{B59F3967-0335-174E-9AE6-C7969E8AD935}" sibTransId="{C4CBBDD8-88DC-C946-A0F3-591A6344F579}"/>
    <dgm:cxn modelId="{16EC8312-5F70-FE42-88C5-BAAEAFE3C703}" type="presOf" srcId="{EED5EB91-CC7F-FE4E-BAB7-915A2EE18193}" destId="{3B3FDEDB-E4A3-F742-A3B3-DB8EC4C2D06F}" srcOrd="0" destOrd="0" presId="urn:microsoft.com/office/officeart/2005/8/layout/lProcess3"/>
    <dgm:cxn modelId="{6385DA1D-BD4B-1743-A717-B684D736F220}" type="presOf" srcId="{74023273-CEA6-554C-8196-890B6A20B6D2}" destId="{5CA78C33-D767-F148-9705-AF2443FBC2E8}" srcOrd="0" destOrd="0" presId="urn:microsoft.com/office/officeart/2005/8/layout/lProcess3"/>
    <dgm:cxn modelId="{BED47D2D-BC81-6049-8408-923EEF32A9F2}" srcId="{EED5EB91-CC7F-FE4E-BAB7-915A2EE18193}" destId="{74023273-CEA6-554C-8196-890B6A20B6D2}" srcOrd="1" destOrd="0" parTransId="{1CCD8C79-B617-EA45-9C97-7E616AF765C2}" sibTransId="{F726E559-88F1-DC41-8FE5-A5D7053F4600}"/>
    <dgm:cxn modelId="{12814141-B7D4-354D-AEA6-B8194FE94551}" srcId="{EED5EB91-CC7F-FE4E-BAB7-915A2EE18193}" destId="{265F4D01-634B-E343-B11E-6C05D0D4C499}" srcOrd="0" destOrd="0" parTransId="{9B02A94B-38B0-A24F-A12B-FBE2108D4E03}" sibTransId="{D3DC6EFA-88DD-9645-8853-37D8386E8035}"/>
    <dgm:cxn modelId="{042C2FB1-448A-A843-90CD-3CE0C5CB9D13}" type="presOf" srcId="{DDDB4C6C-E8B8-314E-88C3-D96E038B6B30}" destId="{1F703A5F-F62A-3A4B-B053-4C60FE56F408}" srcOrd="0" destOrd="0" presId="urn:microsoft.com/office/officeart/2005/8/layout/lProcess3"/>
    <dgm:cxn modelId="{0F7D59D5-E9AF-F448-9ADC-6541D38A67BE}" type="presOf" srcId="{265F4D01-634B-E343-B11E-6C05D0D4C499}" destId="{5B0E9537-5618-954A-B0B1-2F7014F80004}" srcOrd="0" destOrd="0" presId="urn:microsoft.com/office/officeart/2005/8/layout/lProcess3"/>
    <dgm:cxn modelId="{15EA6C4E-8BE9-6447-A9A9-690BA445E95B}" type="presParOf" srcId="{1F703A5F-F62A-3A4B-B053-4C60FE56F408}" destId="{A5A8A768-B420-A34C-874F-C622EAA093AD}" srcOrd="0" destOrd="0" presId="urn:microsoft.com/office/officeart/2005/8/layout/lProcess3"/>
    <dgm:cxn modelId="{ED323D04-D0E3-164D-9AD6-7F92F921D096}" type="presParOf" srcId="{A5A8A768-B420-A34C-874F-C622EAA093AD}" destId="{3B3FDEDB-E4A3-F742-A3B3-DB8EC4C2D06F}" srcOrd="0" destOrd="0" presId="urn:microsoft.com/office/officeart/2005/8/layout/lProcess3"/>
    <dgm:cxn modelId="{A44F2551-4CF4-CD49-82F2-3216E8FA91FC}" type="presParOf" srcId="{A5A8A768-B420-A34C-874F-C622EAA093AD}" destId="{549E58AC-806B-844F-AD51-C40AB18B2CA9}" srcOrd="1" destOrd="0" presId="urn:microsoft.com/office/officeart/2005/8/layout/lProcess3"/>
    <dgm:cxn modelId="{55F027CF-7996-1348-88F5-9322813F90AB}" type="presParOf" srcId="{A5A8A768-B420-A34C-874F-C622EAA093AD}" destId="{5B0E9537-5618-954A-B0B1-2F7014F80004}" srcOrd="2" destOrd="0" presId="urn:microsoft.com/office/officeart/2005/8/layout/lProcess3"/>
    <dgm:cxn modelId="{3A2BB4E8-E6C5-9D4B-B3EE-127640302EB5}" type="presParOf" srcId="{A5A8A768-B420-A34C-874F-C622EAA093AD}" destId="{A7018655-6976-314D-90BA-5C30F38F2FB2}" srcOrd="3" destOrd="0" presId="urn:microsoft.com/office/officeart/2005/8/layout/lProcess3"/>
    <dgm:cxn modelId="{5BEAB339-363D-CB4F-93FF-F3F83C6C9302}" type="presParOf" srcId="{A5A8A768-B420-A34C-874F-C622EAA093AD}" destId="{5CA78C33-D767-F148-9705-AF2443FBC2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DB4C6C-E8B8-314E-88C3-D96E038B6B30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5EB91-CC7F-FE4E-BAB7-915A2EE18193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/>
            <a:t>HCVAB</a:t>
          </a:r>
        </a:p>
      </dgm:t>
    </dgm:pt>
    <dgm:pt modelId="{B59F3967-0335-174E-9AE6-C7969E8AD935}" type="parTrans" cxnId="{83167208-FD6D-6A42-A16A-D4E2D6FF6895}">
      <dgm:prSet/>
      <dgm:spPr/>
      <dgm:t>
        <a:bodyPr/>
        <a:lstStyle/>
        <a:p>
          <a:endParaRPr lang="en-US"/>
        </a:p>
      </dgm:t>
    </dgm:pt>
    <dgm:pt modelId="{C4CBBDD8-88DC-C946-A0F3-591A6344F579}" type="sibTrans" cxnId="{83167208-FD6D-6A42-A16A-D4E2D6FF6895}">
      <dgm:prSet/>
      <dgm:spPr/>
      <dgm:t>
        <a:bodyPr/>
        <a:lstStyle/>
        <a:p>
          <a:endParaRPr lang="en-US"/>
        </a:p>
      </dgm:t>
    </dgm:pt>
    <dgm:pt modelId="{265F4D01-634B-E343-B11E-6C05D0D4C499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Auto</a:t>
          </a:r>
        </a:p>
      </dgm:t>
    </dgm:pt>
    <dgm:pt modelId="{9B02A94B-38B0-A24F-A12B-FBE2108D4E03}" type="parTrans" cxnId="{12814141-B7D4-354D-AEA6-B8194FE94551}">
      <dgm:prSet/>
      <dgm:spPr/>
      <dgm:t>
        <a:bodyPr/>
        <a:lstStyle/>
        <a:p>
          <a:endParaRPr lang="en-US"/>
        </a:p>
      </dgm:t>
    </dgm:pt>
    <dgm:pt modelId="{D3DC6EFA-88DD-9645-8853-37D8386E8035}" type="sibTrans" cxnId="{12814141-B7D4-354D-AEA6-B8194FE94551}">
      <dgm:prSet/>
      <dgm:spPr/>
      <dgm:t>
        <a:bodyPr/>
        <a:lstStyle/>
        <a:p>
          <a:endParaRPr lang="en-US"/>
        </a:p>
      </dgm:t>
    </dgm:pt>
    <dgm:pt modelId="{74023273-CEA6-554C-8196-890B6A20B6D2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/>
            <a:t>PrevPos</a:t>
          </a:r>
          <a:endParaRPr lang="en-US" dirty="0"/>
        </a:p>
      </dgm:t>
    </dgm:pt>
    <dgm:pt modelId="{1CCD8C79-B617-EA45-9C97-7E616AF765C2}" type="parTrans" cxnId="{BED47D2D-BC81-6049-8408-923EEF32A9F2}">
      <dgm:prSet/>
      <dgm:spPr/>
      <dgm:t>
        <a:bodyPr/>
        <a:lstStyle/>
        <a:p>
          <a:endParaRPr lang="en-US"/>
        </a:p>
      </dgm:t>
    </dgm:pt>
    <dgm:pt modelId="{F726E559-88F1-DC41-8FE5-A5D7053F4600}" type="sibTrans" cxnId="{BED47D2D-BC81-6049-8408-923EEF32A9F2}">
      <dgm:prSet/>
      <dgm:spPr/>
      <dgm:t>
        <a:bodyPr/>
        <a:lstStyle/>
        <a:p>
          <a:endParaRPr lang="en-US"/>
        </a:p>
      </dgm:t>
    </dgm:pt>
    <dgm:pt modelId="{1F703A5F-F62A-3A4B-B053-4C60FE56F408}" type="pres">
      <dgm:prSet presAssocID="{DDDB4C6C-E8B8-314E-88C3-D96E038B6B3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5A8A768-B420-A34C-874F-C622EAA093AD}" type="pres">
      <dgm:prSet presAssocID="{EED5EB91-CC7F-FE4E-BAB7-915A2EE18193}" presName="horFlow" presStyleCnt="0"/>
      <dgm:spPr/>
    </dgm:pt>
    <dgm:pt modelId="{3B3FDEDB-E4A3-F742-A3B3-DB8EC4C2D06F}" type="pres">
      <dgm:prSet presAssocID="{EED5EB91-CC7F-FE4E-BAB7-915A2EE18193}" presName="bigChev" presStyleLbl="node1" presStyleIdx="0" presStyleCnt="1"/>
      <dgm:spPr/>
    </dgm:pt>
    <dgm:pt modelId="{549E58AC-806B-844F-AD51-C40AB18B2CA9}" type="pres">
      <dgm:prSet presAssocID="{9B02A94B-38B0-A24F-A12B-FBE2108D4E03}" presName="parTrans" presStyleCnt="0"/>
      <dgm:spPr/>
    </dgm:pt>
    <dgm:pt modelId="{5B0E9537-5618-954A-B0B1-2F7014F80004}" type="pres">
      <dgm:prSet presAssocID="{265F4D01-634B-E343-B11E-6C05D0D4C499}" presName="node" presStyleLbl="alignAccFollowNode1" presStyleIdx="0" presStyleCnt="2">
        <dgm:presLayoutVars>
          <dgm:bulletEnabled val="1"/>
        </dgm:presLayoutVars>
      </dgm:prSet>
      <dgm:spPr/>
    </dgm:pt>
    <dgm:pt modelId="{A7018655-6976-314D-90BA-5C30F38F2FB2}" type="pres">
      <dgm:prSet presAssocID="{D3DC6EFA-88DD-9645-8853-37D8386E8035}" presName="sibTrans" presStyleCnt="0"/>
      <dgm:spPr/>
    </dgm:pt>
    <dgm:pt modelId="{5CA78C33-D767-F148-9705-AF2443FBC2E8}" type="pres">
      <dgm:prSet presAssocID="{74023273-CEA6-554C-8196-890B6A20B6D2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83167208-FD6D-6A42-A16A-D4E2D6FF6895}" srcId="{DDDB4C6C-E8B8-314E-88C3-D96E038B6B30}" destId="{EED5EB91-CC7F-FE4E-BAB7-915A2EE18193}" srcOrd="0" destOrd="0" parTransId="{B59F3967-0335-174E-9AE6-C7969E8AD935}" sibTransId="{C4CBBDD8-88DC-C946-A0F3-591A6344F579}"/>
    <dgm:cxn modelId="{16EC8312-5F70-FE42-88C5-BAAEAFE3C703}" type="presOf" srcId="{EED5EB91-CC7F-FE4E-BAB7-915A2EE18193}" destId="{3B3FDEDB-E4A3-F742-A3B3-DB8EC4C2D06F}" srcOrd="0" destOrd="0" presId="urn:microsoft.com/office/officeart/2005/8/layout/lProcess3"/>
    <dgm:cxn modelId="{6385DA1D-BD4B-1743-A717-B684D736F220}" type="presOf" srcId="{74023273-CEA6-554C-8196-890B6A20B6D2}" destId="{5CA78C33-D767-F148-9705-AF2443FBC2E8}" srcOrd="0" destOrd="0" presId="urn:microsoft.com/office/officeart/2005/8/layout/lProcess3"/>
    <dgm:cxn modelId="{BED47D2D-BC81-6049-8408-923EEF32A9F2}" srcId="{EED5EB91-CC7F-FE4E-BAB7-915A2EE18193}" destId="{74023273-CEA6-554C-8196-890B6A20B6D2}" srcOrd="1" destOrd="0" parTransId="{1CCD8C79-B617-EA45-9C97-7E616AF765C2}" sibTransId="{F726E559-88F1-DC41-8FE5-A5D7053F4600}"/>
    <dgm:cxn modelId="{12814141-B7D4-354D-AEA6-B8194FE94551}" srcId="{EED5EB91-CC7F-FE4E-BAB7-915A2EE18193}" destId="{265F4D01-634B-E343-B11E-6C05D0D4C499}" srcOrd="0" destOrd="0" parTransId="{9B02A94B-38B0-A24F-A12B-FBE2108D4E03}" sibTransId="{D3DC6EFA-88DD-9645-8853-37D8386E8035}"/>
    <dgm:cxn modelId="{042C2FB1-448A-A843-90CD-3CE0C5CB9D13}" type="presOf" srcId="{DDDB4C6C-E8B8-314E-88C3-D96E038B6B30}" destId="{1F703A5F-F62A-3A4B-B053-4C60FE56F408}" srcOrd="0" destOrd="0" presId="urn:microsoft.com/office/officeart/2005/8/layout/lProcess3"/>
    <dgm:cxn modelId="{0F7D59D5-E9AF-F448-9ADC-6541D38A67BE}" type="presOf" srcId="{265F4D01-634B-E343-B11E-6C05D0D4C499}" destId="{5B0E9537-5618-954A-B0B1-2F7014F80004}" srcOrd="0" destOrd="0" presId="urn:microsoft.com/office/officeart/2005/8/layout/lProcess3"/>
    <dgm:cxn modelId="{15EA6C4E-8BE9-6447-A9A9-690BA445E95B}" type="presParOf" srcId="{1F703A5F-F62A-3A4B-B053-4C60FE56F408}" destId="{A5A8A768-B420-A34C-874F-C622EAA093AD}" srcOrd="0" destOrd="0" presId="urn:microsoft.com/office/officeart/2005/8/layout/lProcess3"/>
    <dgm:cxn modelId="{ED323D04-D0E3-164D-9AD6-7F92F921D096}" type="presParOf" srcId="{A5A8A768-B420-A34C-874F-C622EAA093AD}" destId="{3B3FDEDB-E4A3-F742-A3B3-DB8EC4C2D06F}" srcOrd="0" destOrd="0" presId="urn:microsoft.com/office/officeart/2005/8/layout/lProcess3"/>
    <dgm:cxn modelId="{A44F2551-4CF4-CD49-82F2-3216E8FA91FC}" type="presParOf" srcId="{A5A8A768-B420-A34C-874F-C622EAA093AD}" destId="{549E58AC-806B-844F-AD51-C40AB18B2CA9}" srcOrd="1" destOrd="0" presId="urn:microsoft.com/office/officeart/2005/8/layout/lProcess3"/>
    <dgm:cxn modelId="{55F027CF-7996-1348-88F5-9322813F90AB}" type="presParOf" srcId="{A5A8A768-B420-A34C-874F-C622EAA093AD}" destId="{5B0E9537-5618-954A-B0B1-2F7014F80004}" srcOrd="2" destOrd="0" presId="urn:microsoft.com/office/officeart/2005/8/layout/lProcess3"/>
    <dgm:cxn modelId="{3A2BB4E8-E6C5-9D4B-B3EE-127640302EB5}" type="presParOf" srcId="{A5A8A768-B420-A34C-874F-C622EAA093AD}" destId="{A7018655-6976-314D-90BA-5C30F38F2FB2}" srcOrd="3" destOrd="0" presId="urn:microsoft.com/office/officeart/2005/8/layout/lProcess3"/>
    <dgm:cxn modelId="{5BEAB339-363D-CB4F-93FF-F3F83C6C9302}" type="presParOf" srcId="{A5A8A768-B420-A34C-874F-C622EAA093AD}" destId="{5CA78C33-D767-F148-9705-AF2443FBC2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350D7B-8B38-4A11-9B0F-FB26AEE71E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DE5178F-BBA7-4001-8F81-7F49AF71FDE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b="1" dirty="0">
              <a:solidFill>
                <a:schemeClr val="accent2">
                  <a:lumMod val="50000"/>
                </a:schemeClr>
              </a:solidFill>
            </a:rPr>
            <a:t>Diagnosis</a:t>
          </a:r>
          <a:endParaRPr lang="en-CA" b="1" dirty="0">
            <a:solidFill>
              <a:schemeClr val="accent2">
                <a:lumMod val="50000"/>
              </a:schemeClr>
            </a:solidFill>
          </a:endParaRPr>
        </a:p>
      </dgm:t>
    </dgm:pt>
    <dgm:pt modelId="{3EECD48E-E842-4F66-9946-27C94437048A}" type="parTrans" cxnId="{9CF0347B-0717-48FB-ABD0-E1E1F40D7606}">
      <dgm:prSet/>
      <dgm:spPr/>
      <dgm:t>
        <a:bodyPr/>
        <a:lstStyle/>
        <a:p>
          <a:endParaRPr lang="en-CA"/>
        </a:p>
      </dgm:t>
    </dgm:pt>
    <dgm:pt modelId="{FB92DBD6-F4B6-4B2D-A62A-F14A04487F8E}" type="sibTrans" cxnId="{9CF0347B-0717-48FB-ABD0-E1E1F40D7606}">
      <dgm:prSet/>
      <dgm:spPr/>
      <dgm:t>
        <a:bodyPr/>
        <a:lstStyle/>
        <a:p>
          <a:endParaRPr lang="en-CA"/>
        </a:p>
      </dgm:t>
    </dgm:pt>
    <dgm:pt modelId="{93159BFA-621B-4843-8FE9-4F2289A2C8A2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Monitoring</a:t>
          </a:r>
          <a:endParaRPr lang="en-CA" b="1" dirty="0">
            <a:solidFill>
              <a:schemeClr val="accent2">
                <a:lumMod val="75000"/>
              </a:schemeClr>
            </a:solidFill>
          </a:endParaRPr>
        </a:p>
      </dgm:t>
    </dgm:pt>
    <dgm:pt modelId="{B87AC88E-24EC-46FB-8426-AA4A182681AF}" type="parTrans" cxnId="{A0864BA1-B26B-465A-8C02-EB57B5D9F8BC}">
      <dgm:prSet/>
      <dgm:spPr/>
      <dgm:t>
        <a:bodyPr/>
        <a:lstStyle/>
        <a:p>
          <a:endParaRPr lang="en-CA"/>
        </a:p>
      </dgm:t>
    </dgm:pt>
    <dgm:pt modelId="{95EA49AF-A240-41B0-9A3A-FF6610694A81}" type="sibTrans" cxnId="{A0864BA1-B26B-465A-8C02-EB57B5D9F8BC}">
      <dgm:prSet/>
      <dgm:spPr/>
      <dgm:t>
        <a:bodyPr/>
        <a:lstStyle/>
        <a:p>
          <a:endParaRPr lang="en-CA"/>
        </a:p>
      </dgm:t>
    </dgm:pt>
    <dgm:pt modelId="{02135538-4C22-45A6-BB93-B6E4FEABDBED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12700" cap="flat" cmpd="sng" algn="ctr">
          <a:solidFill>
            <a:srgbClr val="1382AC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b="1" dirty="0">
              <a:solidFill>
                <a:schemeClr val="accent2">
                  <a:lumMod val="60000"/>
                  <a:lumOff val="40000"/>
                </a:schemeClr>
              </a:solidFill>
            </a:rPr>
            <a:t>Treatment</a:t>
          </a:r>
          <a:endParaRPr lang="en-CA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3001498A-9904-4C33-9099-DE99959A4079}" type="parTrans" cxnId="{9ECF13CC-667E-494C-B449-7D6F3FC899A9}">
      <dgm:prSet/>
      <dgm:spPr/>
      <dgm:t>
        <a:bodyPr/>
        <a:lstStyle/>
        <a:p>
          <a:endParaRPr lang="en-CA"/>
        </a:p>
      </dgm:t>
    </dgm:pt>
    <dgm:pt modelId="{43FAAE0E-EB8A-4D1A-8754-7F9D435B0416}" type="sibTrans" cxnId="{9ECF13CC-667E-494C-B449-7D6F3FC899A9}">
      <dgm:prSet/>
      <dgm:spPr/>
      <dgm:t>
        <a:bodyPr/>
        <a:lstStyle/>
        <a:p>
          <a:endParaRPr lang="en-CA"/>
        </a:p>
      </dgm:t>
    </dgm:pt>
    <dgm:pt modelId="{452EED0A-8464-4E1E-A59F-EE6423EDE5D0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  <a:alpha val="50000"/>
          </a:schemeClr>
        </a:solidFill>
        <a:ln>
          <a:noFill/>
        </a:ln>
      </dgm:spPr>
      <dgm:t>
        <a:bodyPr/>
        <a:lstStyle/>
        <a:p>
          <a:endParaRPr lang="en-CA" b="1" dirty="0"/>
        </a:p>
      </dgm:t>
    </dgm:pt>
    <dgm:pt modelId="{847935EF-B902-4B0A-9EE8-134AC4B73235}" type="parTrans" cxnId="{E8673F54-5A9B-4AB9-818E-A027338A60E3}">
      <dgm:prSet/>
      <dgm:spPr/>
      <dgm:t>
        <a:bodyPr/>
        <a:lstStyle/>
        <a:p>
          <a:endParaRPr lang="en-CA"/>
        </a:p>
      </dgm:t>
    </dgm:pt>
    <dgm:pt modelId="{80515DA6-C4F8-42CD-9E1C-B86E9DA73DA6}" type="sibTrans" cxnId="{E8673F54-5A9B-4AB9-818E-A027338A60E3}">
      <dgm:prSet/>
      <dgm:spPr/>
      <dgm:t>
        <a:bodyPr/>
        <a:lstStyle/>
        <a:p>
          <a:endParaRPr lang="en-CA"/>
        </a:p>
      </dgm:t>
    </dgm:pt>
    <dgm:pt modelId="{ACC064EE-002F-4271-9561-7660447C9DE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  <a:alpha val="50000"/>
          </a:schemeClr>
        </a:solidFill>
        <a:ln>
          <a:noFill/>
        </a:ln>
      </dgm:spPr>
      <dgm:t>
        <a:bodyPr/>
        <a:lstStyle/>
        <a:p>
          <a:endParaRPr lang="en-CA" b="1" dirty="0"/>
        </a:p>
      </dgm:t>
    </dgm:pt>
    <dgm:pt modelId="{9E56F9A1-EAC1-4442-BF41-4C8CADCB54D9}" type="parTrans" cxnId="{74BCFAE8-72B4-4379-B440-876D54BE93B7}">
      <dgm:prSet/>
      <dgm:spPr/>
      <dgm:t>
        <a:bodyPr/>
        <a:lstStyle/>
        <a:p>
          <a:endParaRPr lang="en-CA"/>
        </a:p>
      </dgm:t>
    </dgm:pt>
    <dgm:pt modelId="{AA393153-6D96-49D8-8C9E-EDDF7C60D99B}" type="sibTrans" cxnId="{74BCFAE8-72B4-4379-B440-876D54BE93B7}">
      <dgm:prSet/>
      <dgm:spPr/>
      <dgm:t>
        <a:bodyPr/>
        <a:lstStyle/>
        <a:p>
          <a:endParaRPr lang="en-CA"/>
        </a:p>
      </dgm:t>
    </dgm:pt>
    <dgm:pt modelId="{C1CA1812-8964-4670-B179-9F682D8F6DD2}">
      <dgm:prSet phldrT="[Text]"/>
      <dgm:spPr>
        <a:solidFill>
          <a:schemeClr val="bg1"/>
        </a:solidFill>
      </dgm:spPr>
      <dgm:t>
        <a:bodyPr/>
        <a:lstStyle/>
        <a:p>
          <a:endParaRPr lang="en-CA" b="1" dirty="0"/>
        </a:p>
      </dgm:t>
    </dgm:pt>
    <dgm:pt modelId="{27376EE3-620B-4D76-8972-CC3634433F5B}" type="parTrans" cxnId="{9995580C-79D2-4974-830C-6458848AAFC9}">
      <dgm:prSet/>
      <dgm:spPr/>
      <dgm:t>
        <a:bodyPr/>
        <a:lstStyle/>
        <a:p>
          <a:endParaRPr lang="en-CA"/>
        </a:p>
      </dgm:t>
    </dgm:pt>
    <dgm:pt modelId="{A0DB71F0-8AA4-4315-90BF-FF6D40A342F7}" type="sibTrans" cxnId="{9995580C-79D2-4974-830C-6458848AAFC9}">
      <dgm:prSet/>
      <dgm:spPr/>
      <dgm:t>
        <a:bodyPr/>
        <a:lstStyle/>
        <a:p>
          <a:endParaRPr lang="en-CA"/>
        </a:p>
      </dgm:t>
    </dgm:pt>
    <dgm:pt modelId="{6DD4E79F-A903-4D20-B208-EE5163C8140A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endParaRPr lang="en-CA" b="1" dirty="0"/>
        </a:p>
      </dgm:t>
    </dgm:pt>
    <dgm:pt modelId="{FEC39B27-C4DA-4A8C-8E89-4FF8E0310F2C}" type="parTrans" cxnId="{D90BF7EB-B482-4078-9639-0292CFD96199}">
      <dgm:prSet/>
      <dgm:spPr/>
      <dgm:t>
        <a:bodyPr/>
        <a:lstStyle/>
        <a:p>
          <a:endParaRPr lang="en-CA"/>
        </a:p>
      </dgm:t>
    </dgm:pt>
    <dgm:pt modelId="{3DC628E7-7C28-4551-8D3B-F5713F31752C}" type="sibTrans" cxnId="{D90BF7EB-B482-4078-9639-0292CFD96199}">
      <dgm:prSet/>
      <dgm:spPr/>
      <dgm:t>
        <a:bodyPr/>
        <a:lstStyle/>
        <a:p>
          <a:endParaRPr lang="en-CA"/>
        </a:p>
      </dgm:t>
    </dgm:pt>
    <dgm:pt modelId="{E51F32C5-BA5A-4204-A308-4DCF53095238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CA" b="1" dirty="0"/>
        </a:p>
      </dgm:t>
    </dgm:pt>
    <dgm:pt modelId="{3E6D348B-B9C2-4543-8438-FC7ED3F7513D}" type="parTrans" cxnId="{68A7F08A-2687-42AD-8CB3-870C62A325B6}">
      <dgm:prSet/>
      <dgm:spPr/>
      <dgm:t>
        <a:bodyPr/>
        <a:lstStyle/>
        <a:p>
          <a:endParaRPr lang="en-CA"/>
        </a:p>
      </dgm:t>
    </dgm:pt>
    <dgm:pt modelId="{93898642-85C0-4D4E-A4B8-EA8EF7B85811}" type="sibTrans" cxnId="{68A7F08A-2687-42AD-8CB3-870C62A325B6}">
      <dgm:prSet/>
      <dgm:spPr/>
      <dgm:t>
        <a:bodyPr/>
        <a:lstStyle/>
        <a:p>
          <a:endParaRPr lang="en-CA"/>
        </a:p>
      </dgm:t>
    </dgm:pt>
    <dgm:pt modelId="{11F6F8E3-406E-486B-9073-16191AC8FAB7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  <a:alpha val="50000"/>
          </a:schemeClr>
        </a:solidFill>
        <a:ln>
          <a:noFill/>
        </a:ln>
      </dgm:spPr>
      <dgm:t>
        <a:bodyPr/>
        <a:lstStyle/>
        <a:p>
          <a:endParaRPr lang="en-CA" b="1" noProof="0" dirty="0"/>
        </a:p>
      </dgm:t>
    </dgm:pt>
    <dgm:pt modelId="{63951F35-E0F8-4951-AA45-3837B4A8D1FD}" type="parTrans" cxnId="{B5B0E163-0133-44A3-91E0-3F5E491CF0DD}">
      <dgm:prSet/>
      <dgm:spPr/>
      <dgm:t>
        <a:bodyPr/>
        <a:lstStyle/>
        <a:p>
          <a:endParaRPr lang="en-CA"/>
        </a:p>
      </dgm:t>
    </dgm:pt>
    <dgm:pt modelId="{160ACE4C-6F32-4AB2-A72A-5326042AF225}" type="sibTrans" cxnId="{B5B0E163-0133-44A3-91E0-3F5E491CF0DD}">
      <dgm:prSet/>
      <dgm:spPr/>
      <dgm:t>
        <a:bodyPr/>
        <a:lstStyle/>
        <a:p>
          <a:endParaRPr lang="en-CA"/>
        </a:p>
      </dgm:t>
    </dgm:pt>
    <dgm:pt modelId="{E68C81B7-1126-43D2-95E4-1878F4AFC9E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endParaRPr lang="en-CA" b="1" dirty="0"/>
        </a:p>
      </dgm:t>
    </dgm:pt>
    <dgm:pt modelId="{4BE08315-D209-473C-BC31-36F2D0ED6306}" type="parTrans" cxnId="{AFE19206-B3F5-4382-A2E3-60AF8A7643F7}">
      <dgm:prSet/>
      <dgm:spPr/>
      <dgm:t>
        <a:bodyPr/>
        <a:lstStyle/>
        <a:p>
          <a:endParaRPr lang="en-CA"/>
        </a:p>
      </dgm:t>
    </dgm:pt>
    <dgm:pt modelId="{8ECFB13F-5D77-4208-974E-DCCF228DF2BF}" type="sibTrans" cxnId="{AFE19206-B3F5-4382-A2E3-60AF8A7643F7}">
      <dgm:prSet/>
      <dgm:spPr/>
      <dgm:t>
        <a:bodyPr/>
        <a:lstStyle/>
        <a:p>
          <a:endParaRPr lang="en-CA"/>
        </a:p>
      </dgm:t>
    </dgm:pt>
    <dgm:pt modelId="{73867608-CEC5-433E-B300-2A85FC8EE3CB}" type="pres">
      <dgm:prSet presAssocID="{A8350D7B-8B38-4A11-9B0F-FB26AEE71E05}" presName="diagram" presStyleCnt="0">
        <dgm:presLayoutVars>
          <dgm:dir/>
          <dgm:resizeHandles val="exact"/>
        </dgm:presLayoutVars>
      </dgm:prSet>
      <dgm:spPr/>
    </dgm:pt>
    <dgm:pt modelId="{F558B05D-3D16-4602-95B5-9C62CDD52B19}" type="pres">
      <dgm:prSet presAssocID="{C1CA1812-8964-4670-B179-9F682D8F6DD2}" presName="node" presStyleLbl="node1" presStyleIdx="0" presStyleCnt="10" custScaleX="66074" custScaleY="43565">
        <dgm:presLayoutVars>
          <dgm:bulletEnabled val="1"/>
        </dgm:presLayoutVars>
      </dgm:prSet>
      <dgm:spPr/>
    </dgm:pt>
    <dgm:pt modelId="{AEFD16D6-941E-4B45-AEE9-97DDD90A6D8C}" type="pres">
      <dgm:prSet presAssocID="{A0DB71F0-8AA4-4315-90BF-FF6D40A342F7}" presName="sibTrans" presStyleCnt="0"/>
      <dgm:spPr/>
    </dgm:pt>
    <dgm:pt modelId="{59804783-1539-4E9F-9331-F01301083AE9}" type="pres">
      <dgm:prSet presAssocID="{CDE5178F-BBA7-4001-8F81-7F49AF71FDEB}" presName="node" presStyleLbl="node1" presStyleIdx="1" presStyleCnt="10" custScaleY="43565" custLinFactNeighborX="-38217" custLinFactNeighborY="224">
        <dgm:presLayoutVars>
          <dgm:bulletEnabled val="1"/>
        </dgm:presLayoutVars>
      </dgm:prSet>
      <dgm:spPr/>
    </dgm:pt>
    <dgm:pt modelId="{29CA3A4D-D612-43FA-B544-35998BAAAB09}" type="pres">
      <dgm:prSet presAssocID="{FB92DBD6-F4B6-4B2D-A62A-F14A04487F8E}" presName="sibTrans" presStyleCnt="0"/>
      <dgm:spPr/>
    </dgm:pt>
    <dgm:pt modelId="{C8C90675-821C-4A0A-8A4A-FC1E1C084572}" type="pres">
      <dgm:prSet presAssocID="{93159BFA-621B-4843-8FE9-4F2289A2C8A2}" presName="node" presStyleLbl="node1" presStyleIdx="2" presStyleCnt="10" custScaleY="43565" custLinFactNeighborX="-38603" custLinFactNeighborY="224">
        <dgm:presLayoutVars>
          <dgm:bulletEnabled val="1"/>
        </dgm:presLayoutVars>
      </dgm:prSet>
      <dgm:spPr/>
    </dgm:pt>
    <dgm:pt modelId="{81E6723C-832B-419C-AE59-77D661D172B9}" type="pres">
      <dgm:prSet presAssocID="{95EA49AF-A240-41B0-9A3A-FF6610694A81}" presName="sibTrans" presStyleCnt="0"/>
      <dgm:spPr/>
    </dgm:pt>
    <dgm:pt modelId="{7C982EBC-48B2-4505-88F1-6B5FF51EDC16}" type="pres">
      <dgm:prSet presAssocID="{02135538-4C22-45A6-BB93-B6E4FEABDBED}" presName="node" presStyleLbl="node1" presStyleIdx="3" presStyleCnt="10" custScaleY="43565" custLinFactNeighborX="-37831" custLinFactNeighborY="2158">
        <dgm:presLayoutVars>
          <dgm:bulletEnabled val="1"/>
        </dgm:presLayoutVars>
      </dgm:prSet>
      <dgm:spPr/>
    </dgm:pt>
    <dgm:pt modelId="{06C79A0C-4359-45D0-BBC0-26CFF51FBF80}" type="pres">
      <dgm:prSet presAssocID="{43FAAE0E-EB8A-4D1A-8754-7F9D435B0416}" presName="sibTrans" presStyleCnt="0"/>
      <dgm:spPr/>
    </dgm:pt>
    <dgm:pt modelId="{9C75EDE9-A934-4BDD-B876-94AD8456A96B}" type="pres">
      <dgm:prSet presAssocID="{452EED0A-8464-4E1E-A59F-EE6423EDE5D0}" presName="node" presStyleLbl="node1" presStyleIdx="4" presStyleCnt="10">
        <dgm:presLayoutVars>
          <dgm:bulletEnabled val="1"/>
        </dgm:presLayoutVars>
      </dgm:prSet>
      <dgm:spPr/>
    </dgm:pt>
    <dgm:pt modelId="{BA31CF70-46D8-4DC6-9F02-7C9E664CBB0E}" type="pres">
      <dgm:prSet presAssocID="{80515DA6-C4F8-42CD-9E1C-B86E9DA73DA6}" presName="sibTrans" presStyleCnt="0"/>
      <dgm:spPr/>
    </dgm:pt>
    <dgm:pt modelId="{79F10B65-DB57-407B-A80F-3DC89FFCB00B}" type="pres">
      <dgm:prSet presAssocID="{ACC064EE-002F-4271-9561-7660447C9DE9}" presName="node" presStyleLbl="node1" presStyleIdx="5" presStyleCnt="10">
        <dgm:presLayoutVars>
          <dgm:bulletEnabled val="1"/>
        </dgm:presLayoutVars>
      </dgm:prSet>
      <dgm:spPr/>
    </dgm:pt>
    <dgm:pt modelId="{F3B7F8F5-4C22-4099-9BB4-ECBA8ABCED3D}" type="pres">
      <dgm:prSet presAssocID="{AA393153-6D96-49D8-8C9E-EDDF7C60D99B}" presName="sibTrans" presStyleCnt="0"/>
      <dgm:spPr/>
    </dgm:pt>
    <dgm:pt modelId="{6F6CB985-C3C7-4B08-852D-A7F8102B1B5C}" type="pres">
      <dgm:prSet presAssocID="{6DD4E79F-A903-4D20-B208-EE5163C8140A}" presName="node" presStyleLbl="node1" presStyleIdx="6" presStyleCnt="10">
        <dgm:presLayoutVars>
          <dgm:bulletEnabled val="1"/>
        </dgm:presLayoutVars>
      </dgm:prSet>
      <dgm:spPr/>
    </dgm:pt>
    <dgm:pt modelId="{0E9D986C-0551-4D49-BDD0-6D84717A2E88}" type="pres">
      <dgm:prSet presAssocID="{3DC628E7-7C28-4551-8D3B-F5713F31752C}" presName="sibTrans" presStyleCnt="0"/>
      <dgm:spPr/>
    </dgm:pt>
    <dgm:pt modelId="{6ED55A08-9583-47A9-A3D1-E0EFA07F2FBA}" type="pres">
      <dgm:prSet presAssocID="{E51F32C5-BA5A-4204-A308-4DCF53095238}" presName="node" presStyleLbl="node1" presStyleIdx="7" presStyleCnt="10">
        <dgm:presLayoutVars>
          <dgm:bulletEnabled val="1"/>
        </dgm:presLayoutVars>
      </dgm:prSet>
      <dgm:spPr/>
    </dgm:pt>
    <dgm:pt modelId="{8875A296-4B9A-4FE5-90E9-8F27F5FA553E}" type="pres">
      <dgm:prSet presAssocID="{93898642-85C0-4D4E-A4B8-EA8EF7B85811}" presName="sibTrans" presStyleCnt="0"/>
      <dgm:spPr/>
    </dgm:pt>
    <dgm:pt modelId="{12CA7C3A-DEEE-4DD9-AE39-01C63F49DDA3}" type="pres">
      <dgm:prSet presAssocID="{11F6F8E3-406E-486B-9073-16191AC8FAB7}" presName="node" presStyleLbl="node1" presStyleIdx="8" presStyleCnt="10">
        <dgm:presLayoutVars>
          <dgm:bulletEnabled val="1"/>
        </dgm:presLayoutVars>
      </dgm:prSet>
      <dgm:spPr/>
    </dgm:pt>
    <dgm:pt modelId="{6E5547F6-5494-4DF0-A375-6A89B403667A}" type="pres">
      <dgm:prSet presAssocID="{160ACE4C-6F32-4AB2-A72A-5326042AF225}" presName="sibTrans" presStyleCnt="0"/>
      <dgm:spPr/>
    </dgm:pt>
    <dgm:pt modelId="{5C95618E-AD66-4CD5-8049-6F577FE5BAF8}" type="pres">
      <dgm:prSet presAssocID="{E68C81B7-1126-43D2-95E4-1878F4AFC9EB}" presName="node" presStyleLbl="node1" presStyleIdx="9" presStyleCnt="10">
        <dgm:presLayoutVars>
          <dgm:bulletEnabled val="1"/>
        </dgm:presLayoutVars>
      </dgm:prSet>
      <dgm:spPr/>
    </dgm:pt>
  </dgm:ptLst>
  <dgm:cxnLst>
    <dgm:cxn modelId="{AFE19206-B3F5-4382-A2E3-60AF8A7643F7}" srcId="{A8350D7B-8B38-4A11-9B0F-FB26AEE71E05}" destId="{E68C81B7-1126-43D2-95E4-1878F4AFC9EB}" srcOrd="9" destOrd="0" parTransId="{4BE08315-D209-473C-BC31-36F2D0ED6306}" sibTransId="{8ECFB13F-5D77-4208-974E-DCCF228DF2BF}"/>
    <dgm:cxn modelId="{9995580C-79D2-4974-830C-6458848AAFC9}" srcId="{A8350D7B-8B38-4A11-9B0F-FB26AEE71E05}" destId="{C1CA1812-8964-4670-B179-9F682D8F6DD2}" srcOrd="0" destOrd="0" parTransId="{27376EE3-620B-4D76-8972-CC3634433F5B}" sibTransId="{A0DB71F0-8AA4-4315-90BF-FF6D40A342F7}"/>
    <dgm:cxn modelId="{8A77AC11-5978-479C-A6B3-C949B9B1B931}" type="presOf" srcId="{C1CA1812-8964-4670-B179-9F682D8F6DD2}" destId="{F558B05D-3D16-4602-95B5-9C62CDD52B19}" srcOrd="0" destOrd="0" presId="urn:microsoft.com/office/officeart/2005/8/layout/default"/>
    <dgm:cxn modelId="{4C676A1C-6C0A-4A70-AB2C-71672B70DD91}" type="presOf" srcId="{93159BFA-621B-4843-8FE9-4F2289A2C8A2}" destId="{C8C90675-821C-4A0A-8A4A-FC1E1C084572}" srcOrd="0" destOrd="0" presId="urn:microsoft.com/office/officeart/2005/8/layout/default"/>
    <dgm:cxn modelId="{E8673F54-5A9B-4AB9-818E-A027338A60E3}" srcId="{A8350D7B-8B38-4A11-9B0F-FB26AEE71E05}" destId="{452EED0A-8464-4E1E-A59F-EE6423EDE5D0}" srcOrd="4" destOrd="0" parTransId="{847935EF-B902-4B0A-9EE8-134AC4B73235}" sibTransId="{80515DA6-C4F8-42CD-9E1C-B86E9DA73DA6}"/>
    <dgm:cxn modelId="{0CD3BE56-1D19-4D26-BECE-5588954E6155}" type="presOf" srcId="{E68C81B7-1126-43D2-95E4-1878F4AFC9EB}" destId="{5C95618E-AD66-4CD5-8049-6F577FE5BAF8}" srcOrd="0" destOrd="0" presId="urn:microsoft.com/office/officeart/2005/8/layout/default"/>
    <dgm:cxn modelId="{0FC3165E-133A-43D1-95DD-1AB8D46D9369}" type="presOf" srcId="{ACC064EE-002F-4271-9561-7660447C9DE9}" destId="{79F10B65-DB57-407B-A80F-3DC89FFCB00B}" srcOrd="0" destOrd="0" presId="urn:microsoft.com/office/officeart/2005/8/layout/default"/>
    <dgm:cxn modelId="{B5B0E163-0133-44A3-91E0-3F5E491CF0DD}" srcId="{A8350D7B-8B38-4A11-9B0F-FB26AEE71E05}" destId="{11F6F8E3-406E-486B-9073-16191AC8FAB7}" srcOrd="8" destOrd="0" parTransId="{63951F35-E0F8-4951-AA45-3837B4A8D1FD}" sibTransId="{160ACE4C-6F32-4AB2-A72A-5326042AF225}"/>
    <dgm:cxn modelId="{6A53D871-1946-45D3-B3ED-A255BCB92014}" type="presOf" srcId="{E51F32C5-BA5A-4204-A308-4DCF53095238}" destId="{6ED55A08-9583-47A9-A3D1-E0EFA07F2FBA}" srcOrd="0" destOrd="0" presId="urn:microsoft.com/office/officeart/2005/8/layout/default"/>
    <dgm:cxn modelId="{76124673-BE1A-444E-8188-E9968B73F1E3}" type="presOf" srcId="{02135538-4C22-45A6-BB93-B6E4FEABDBED}" destId="{7C982EBC-48B2-4505-88F1-6B5FF51EDC16}" srcOrd="0" destOrd="0" presId="urn:microsoft.com/office/officeart/2005/8/layout/default"/>
    <dgm:cxn modelId="{9CF0347B-0717-48FB-ABD0-E1E1F40D7606}" srcId="{A8350D7B-8B38-4A11-9B0F-FB26AEE71E05}" destId="{CDE5178F-BBA7-4001-8F81-7F49AF71FDEB}" srcOrd="1" destOrd="0" parTransId="{3EECD48E-E842-4F66-9946-27C94437048A}" sibTransId="{FB92DBD6-F4B6-4B2D-A62A-F14A04487F8E}"/>
    <dgm:cxn modelId="{E7957781-0CF1-4F97-8612-BA99D77E8A32}" type="presOf" srcId="{CDE5178F-BBA7-4001-8F81-7F49AF71FDEB}" destId="{59804783-1539-4E9F-9331-F01301083AE9}" srcOrd="0" destOrd="0" presId="urn:microsoft.com/office/officeart/2005/8/layout/default"/>
    <dgm:cxn modelId="{812FD682-A02C-4FC3-BF75-265E8BEAA479}" type="presOf" srcId="{11F6F8E3-406E-486B-9073-16191AC8FAB7}" destId="{12CA7C3A-DEEE-4DD9-AE39-01C63F49DDA3}" srcOrd="0" destOrd="0" presId="urn:microsoft.com/office/officeart/2005/8/layout/default"/>
    <dgm:cxn modelId="{68A7F08A-2687-42AD-8CB3-870C62A325B6}" srcId="{A8350D7B-8B38-4A11-9B0F-FB26AEE71E05}" destId="{E51F32C5-BA5A-4204-A308-4DCF53095238}" srcOrd="7" destOrd="0" parTransId="{3E6D348B-B9C2-4543-8438-FC7ED3F7513D}" sibTransId="{93898642-85C0-4D4E-A4B8-EA8EF7B85811}"/>
    <dgm:cxn modelId="{150EE796-B63F-4521-9B32-D1896C1E5E3D}" type="presOf" srcId="{6DD4E79F-A903-4D20-B208-EE5163C8140A}" destId="{6F6CB985-C3C7-4B08-852D-A7F8102B1B5C}" srcOrd="0" destOrd="0" presId="urn:microsoft.com/office/officeart/2005/8/layout/default"/>
    <dgm:cxn modelId="{A0864BA1-B26B-465A-8C02-EB57B5D9F8BC}" srcId="{A8350D7B-8B38-4A11-9B0F-FB26AEE71E05}" destId="{93159BFA-621B-4843-8FE9-4F2289A2C8A2}" srcOrd="2" destOrd="0" parTransId="{B87AC88E-24EC-46FB-8426-AA4A182681AF}" sibTransId="{95EA49AF-A240-41B0-9A3A-FF6610694A81}"/>
    <dgm:cxn modelId="{A21C9DA7-B77B-4BE3-82F1-554050FFE030}" type="presOf" srcId="{A8350D7B-8B38-4A11-9B0F-FB26AEE71E05}" destId="{73867608-CEC5-433E-B300-2A85FC8EE3CB}" srcOrd="0" destOrd="0" presId="urn:microsoft.com/office/officeart/2005/8/layout/default"/>
    <dgm:cxn modelId="{9ECF13CC-667E-494C-B449-7D6F3FC899A9}" srcId="{A8350D7B-8B38-4A11-9B0F-FB26AEE71E05}" destId="{02135538-4C22-45A6-BB93-B6E4FEABDBED}" srcOrd="3" destOrd="0" parTransId="{3001498A-9904-4C33-9099-DE99959A4079}" sibTransId="{43FAAE0E-EB8A-4D1A-8754-7F9D435B0416}"/>
    <dgm:cxn modelId="{8A0AD2E5-91F9-471E-8955-DC913F49C319}" type="presOf" srcId="{452EED0A-8464-4E1E-A59F-EE6423EDE5D0}" destId="{9C75EDE9-A934-4BDD-B876-94AD8456A96B}" srcOrd="0" destOrd="0" presId="urn:microsoft.com/office/officeart/2005/8/layout/default"/>
    <dgm:cxn modelId="{74BCFAE8-72B4-4379-B440-876D54BE93B7}" srcId="{A8350D7B-8B38-4A11-9B0F-FB26AEE71E05}" destId="{ACC064EE-002F-4271-9561-7660447C9DE9}" srcOrd="5" destOrd="0" parTransId="{9E56F9A1-EAC1-4442-BF41-4C8CADCB54D9}" sibTransId="{AA393153-6D96-49D8-8C9E-EDDF7C60D99B}"/>
    <dgm:cxn modelId="{D90BF7EB-B482-4078-9639-0292CFD96199}" srcId="{A8350D7B-8B38-4A11-9B0F-FB26AEE71E05}" destId="{6DD4E79F-A903-4D20-B208-EE5163C8140A}" srcOrd="6" destOrd="0" parTransId="{FEC39B27-C4DA-4A8C-8E89-4FF8E0310F2C}" sibTransId="{3DC628E7-7C28-4551-8D3B-F5713F31752C}"/>
    <dgm:cxn modelId="{F9BED5D5-7DF6-484F-9906-180200A6564D}" type="presParOf" srcId="{73867608-CEC5-433E-B300-2A85FC8EE3CB}" destId="{F558B05D-3D16-4602-95B5-9C62CDD52B19}" srcOrd="0" destOrd="0" presId="urn:microsoft.com/office/officeart/2005/8/layout/default"/>
    <dgm:cxn modelId="{CCD74BC9-6654-4821-BEB4-56F53D08B279}" type="presParOf" srcId="{73867608-CEC5-433E-B300-2A85FC8EE3CB}" destId="{AEFD16D6-941E-4B45-AEE9-97DDD90A6D8C}" srcOrd="1" destOrd="0" presId="urn:microsoft.com/office/officeart/2005/8/layout/default"/>
    <dgm:cxn modelId="{587F1581-B10C-40E6-A220-3E504038CE5C}" type="presParOf" srcId="{73867608-CEC5-433E-B300-2A85FC8EE3CB}" destId="{59804783-1539-4E9F-9331-F01301083AE9}" srcOrd="2" destOrd="0" presId="urn:microsoft.com/office/officeart/2005/8/layout/default"/>
    <dgm:cxn modelId="{7A2BEADF-DCB8-4590-9BFE-EE8C76CDA907}" type="presParOf" srcId="{73867608-CEC5-433E-B300-2A85FC8EE3CB}" destId="{29CA3A4D-D612-43FA-B544-35998BAAAB09}" srcOrd="3" destOrd="0" presId="urn:microsoft.com/office/officeart/2005/8/layout/default"/>
    <dgm:cxn modelId="{065657A2-6FC9-44EC-847A-EACB453D46B8}" type="presParOf" srcId="{73867608-CEC5-433E-B300-2A85FC8EE3CB}" destId="{C8C90675-821C-4A0A-8A4A-FC1E1C084572}" srcOrd="4" destOrd="0" presId="urn:microsoft.com/office/officeart/2005/8/layout/default"/>
    <dgm:cxn modelId="{903D9D1D-4CE4-422C-B064-187A3D41BE19}" type="presParOf" srcId="{73867608-CEC5-433E-B300-2A85FC8EE3CB}" destId="{81E6723C-832B-419C-AE59-77D661D172B9}" srcOrd="5" destOrd="0" presId="urn:microsoft.com/office/officeart/2005/8/layout/default"/>
    <dgm:cxn modelId="{DC970260-06C1-4CC0-9019-0C285D0FB768}" type="presParOf" srcId="{73867608-CEC5-433E-B300-2A85FC8EE3CB}" destId="{7C982EBC-48B2-4505-88F1-6B5FF51EDC16}" srcOrd="6" destOrd="0" presId="urn:microsoft.com/office/officeart/2005/8/layout/default"/>
    <dgm:cxn modelId="{3A7A4A8D-31EC-4F6D-B9B0-EEE38B80DE59}" type="presParOf" srcId="{73867608-CEC5-433E-B300-2A85FC8EE3CB}" destId="{06C79A0C-4359-45D0-BBC0-26CFF51FBF80}" srcOrd="7" destOrd="0" presId="urn:microsoft.com/office/officeart/2005/8/layout/default"/>
    <dgm:cxn modelId="{49414F13-6D2C-4A8C-BB77-E1F306822895}" type="presParOf" srcId="{73867608-CEC5-433E-B300-2A85FC8EE3CB}" destId="{9C75EDE9-A934-4BDD-B876-94AD8456A96B}" srcOrd="8" destOrd="0" presId="urn:microsoft.com/office/officeart/2005/8/layout/default"/>
    <dgm:cxn modelId="{C7C74ABB-B69C-4F48-BFB2-643F34E779EA}" type="presParOf" srcId="{73867608-CEC5-433E-B300-2A85FC8EE3CB}" destId="{BA31CF70-46D8-4DC6-9F02-7C9E664CBB0E}" srcOrd="9" destOrd="0" presId="urn:microsoft.com/office/officeart/2005/8/layout/default"/>
    <dgm:cxn modelId="{95B8B659-2A2C-47B6-B384-FA91D8AA41D7}" type="presParOf" srcId="{73867608-CEC5-433E-B300-2A85FC8EE3CB}" destId="{79F10B65-DB57-407B-A80F-3DC89FFCB00B}" srcOrd="10" destOrd="0" presId="urn:microsoft.com/office/officeart/2005/8/layout/default"/>
    <dgm:cxn modelId="{0538F449-5A4B-4EFF-8FC0-68A29CF4AB58}" type="presParOf" srcId="{73867608-CEC5-433E-B300-2A85FC8EE3CB}" destId="{F3B7F8F5-4C22-4099-9BB4-ECBA8ABCED3D}" srcOrd="11" destOrd="0" presId="urn:microsoft.com/office/officeart/2005/8/layout/default"/>
    <dgm:cxn modelId="{7A8FF045-0E1B-4DE3-98CA-36CDAAC3D5A1}" type="presParOf" srcId="{73867608-CEC5-433E-B300-2A85FC8EE3CB}" destId="{6F6CB985-C3C7-4B08-852D-A7F8102B1B5C}" srcOrd="12" destOrd="0" presId="urn:microsoft.com/office/officeart/2005/8/layout/default"/>
    <dgm:cxn modelId="{F15F8C5B-3160-4C8C-839E-F419FF857B9C}" type="presParOf" srcId="{73867608-CEC5-433E-B300-2A85FC8EE3CB}" destId="{0E9D986C-0551-4D49-BDD0-6D84717A2E88}" srcOrd="13" destOrd="0" presId="urn:microsoft.com/office/officeart/2005/8/layout/default"/>
    <dgm:cxn modelId="{A248797D-BD61-472A-A8A3-112A42A9C369}" type="presParOf" srcId="{73867608-CEC5-433E-B300-2A85FC8EE3CB}" destId="{6ED55A08-9583-47A9-A3D1-E0EFA07F2FBA}" srcOrd="14" destOrd="0" presId="urn:microsoft.com/office/officeart/2005/8/layout/default"/>
    <dgm:cxn modelId="{94F86216-7089-45D7-9EB5-4F2B4335E77D}" type="presParOf" srcId="{73867608-CEC5-433E-B300-2A85FC8EE3CB}" destId="{8875A296-4B9A-4FE5-90E9-8F27F5FA553E}" srcOrd="15" destOrd="0" presId="urn:microsoft.com/office/officeart/2005/8/layout/default"/>
    <dgm:cxn modelId="{F39962EA-95B3-4212-8885-15C10D1C86F0}" type="presParOf" srcId="{73867608-CEC5-433E-B300-2A85FC8EE3CB}" destId="{12CA7C3A-DEEE-4DD9-AE39-01C63F49DDA3}" srcOrd="16" destOrd="0" presId="urn:microsoft.com/office/officeart/2005/8/layout/default"/>
    <dgm:cxn modelId="{B715E6C7-EBFA-40EF-96A1-F40D98BB1927}" type="presParOf" srcId="{73867608-CEC5-433E-B300-2A85FC8EE3CB}" destId="{6E5547F6-5494-4DF0-A375-6A89B403667A}" srcOrd="17" destOrd="0" presId="urn:microsoft.com/office/officeart/2005/8/layout/default"/>
    <dgm:cxn modelId="{7CCFE6BE-C412-497D-9D59-14AEE70B07B6}" type="presParOf" srcId="{73867608-CEC5-433E-B300-2A85FC8EE3CB}" destId="{5C95618E-AD66-4CD5-8049-6F577FE5BAF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7FD6E-6E7F-6F4F-BB90-B56EB0D4F97D}">
      <dsp:nvSpPr>
        <dsp:cNvPr id="0" name=""/>
        <dsp:cNvSpPr/>
      </dsp:nvSpPr>
      <dsp:spPr>
        <a:xfrm>
          <a:off x="0" y="0"/>
          <a:ext cx="3143054" cy="1257221"/>
        </a:xfrm>
        <a:prstGeom prst="chevron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Screen</a:t>
          </a:r>
        </a:p>
      </dsp:txBody>
      <dsp:txXfrm>
        <a:off x="628611" y="0"/>
        <a:ext cx="1885833" cy="1257221"/>
      </dsp:txXfrm>
    </dsp:sp>
    <dsp:sp modelId="{52527C07-BE62-6947-B11D-8D578EE9DD86}">
      <dsp:nvSpPr>
        <dsp:cNvPr id="0" name=""/>
        <dsp:cNvSpPr/>
      </dsp:nvSpPr>
      <dsp:spPr>
        <a:xfrm>
          <a:off x="2755679" y="97678"/>
          <a:ext cx="2608735" cy="1043494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HCVAB</a:t>
          </a:r>
        </a:p>
      </dsp:txBody>
      <dsp:txXfrm>
        <a:off x="3277426" y="97678"/>
        <a:ext cx="1565241" cy="1043494"/>
      </dsp:txXfrm>
    </dsp:sp>
    <dsp:sp modelId="{3B3FDEDB-E4A3-F742-A3B3-DB8EC4C2D06F}">
      <dsp:nvSpPr>
        <dsp:cNvPr id="0" name=""/>
        <dsp:cNvSpPr/>
      </dsp:nvSpPr>
      <dsp:spPr>
        <a:xfrm>
          <a:off x="21222" y="1435932"/>
          <a:ext cx="3143054" cy="1257221"/>
        </a:xfrm>
        <a:prstGeom prst="chevron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Confirm</a:t>
          </a:r>
        </a:p>
      </dsp:txBody>
      <dsp:txXfrm>
        <a:off x="649833" y="1435932"/>
        <a:ext cx="1885833" cy="1257221"/>
      </dsp:txXfrm>
    </dsp:sp>
    <dsp:sp modelId="{5B0E9537-5618-954A-B0B1-2F7014F80004}">
      <dsp:nvSpPr>
        <dsp:cNvPr id="0" name=""/>
        <dsp:cNvSpPr/>
      </dsp:nvSpPr>
      <dsp:spPr>
        <a:xfrm>
          <a:off x="2755679" y="1542796"/>
          <a:ext cx="2608735" cy="1043494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2</a:t>
          </a:r>
          <a:r>
            <a:rPr lang="en-US" sz="3200" kern="1200" baseline="30000" dirty="0">
              <a:solidFill>
                <a:schemeClr val="bg1"/>
              </a:solidFill>
            </a:rPr>
            <a:t>nd</a:t>
          </a:r>
          <a:r>
            <a:rPr lang="en-US" sz="3200" kern="1200" dirty="0">
              <a:solidFill>
                <a:schemeClr val="bg1"/>
              </a:solidFill>
            </a:rPr>
            <a:t> HCVAB</a:t>
          </a:r>
        </a:p>
      </dsp:txBody>
      <dsp:txXfrm>
        <a:off x="3277426" y="1542796"/>
        <a:ext cx="1565241" cy="1043494"/>
      </dsp:txXfrm>
    </dsp:sp>
    <dsp:sp modelId="{5CA78C33-D767-F148-9705-AF2443FBC2E8}">
      <dsp:nvSpPr>
        <dsp:cNvPr id="0" name=""/>
        <dsp:cNvSpPr/>
      </dsp:nvSpPr>
      <dsp:spPr>
        <a:xfrm>
          <a:off x="4999192" y="1542796"/>
          <a:ext cx="2608735" cy="1043494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HCVRNA</a:t>
          </a:r>
        </a:p>
      </dsp:txBody>
      <dsp:txXfrm>
        <a:off x="5520939" y="1542796"/>
        <a:ext cx="1565241" cy="1043494"/>
      </dsp:txXfrm>
    </dsp:sp>
    <dsp:sp modelId="{34248406-A566-C346-BCA0-C0CB2DEC1941}">
      <dsp:nvSpPr>
        <dsp:cNvPr id="0" name=""/>
        <dsp:cNvSpPr/>
      </dsp:nvSpPr>
      <dsp:spPr>
        <a:xfrm>
          <a:off x="21222" y="2869165"/>
          <a:ext cx="3143054" cy="1257221"/>
        </a:xfrm>
        <a:prstGeom prst="chevron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Treat</a:t>
          </a:r>
        </a:p>
      </dsp:txBody>
      <dsp:txXfrm>
        <a:off x="649833" y="2869165"/>
        <a:ext cx="1885833" cy="1257221"/>
      </dsp:txXfrm>
    </dsp:sp>
    <dsp:sp modelId="{F2FAA707-F70A-0648-9EC1-0DAF43B73AF5}">
      <dsp:nvSpPr>
        <dsp:cNvPr id="0" name=""/>
        <dsp:cNvSpPr/>
      </dsp:nvSpPr>
      <dsp:spPr>
        <a:xfrm>
          <a:off x="2755679" y="2976029"/>
          <a:ext cx="2608735" cy="1043494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Link to Specialist</a:t>
          </a:r>
        </a:p>
      </dsp:txBody>
      <dsp:txXfrm>
        <a:off x="3277426" y="2976029"/>
        <a:ext cx="1565241" cy="1043494"/>
      </dsp:txXfrm>
    </dsp:sp>
    <dsp:sp modelId="{D79DD953-DE9A-FD42-A53A-746A3E010252}">
      <dsp:nvSpPr>
        <dsp:cNvPr id="0" name=""/>
        <dsp:cNvSpPr/>
      </dsp:nvSpPr>
      <dsp:spPr>
        <a:xfrm>
          <a:off x="4999192" y="2976029"/>
          <a:ext cx="2608735" cy="1043494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Rx</a:t>
          </a:r>
        </a:p>
      </dsp:txBody>
      <dsp:txXfrm>
        <a:off x="5520939" y="2976029"/>
        <a:ext cx="1565241" cy="1043494"/>
      </dsp:txXfrm>
    </dsp:sp>
    <dsp:sp modelId="{07987DD5-F70B-9A47-AD77-16DB1D5F6168}">
      <dsp:nvSpPr>
        <dsp:cNvPr id="0" name=""/>
        <dsp:cNvSpPr/>
      </dsp:nvSpPr>
      <dsp:spPr>
        <a:xfrm>
          <a:off x="7242704" y="2976029"/>
          <a:ext cx="2608735" cy="1043494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SVR</a:t>
          </a:r>
        </a:p>
      </dsp:txBody>
      <dsp:txXfrm>
        <a:off x="7764451" y="2976029"/>
        <a:ext cx="1565241" cy="1043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7FD6E-6E7F-6F4F-BB90-B56EB0D4F97D}">
      <dsp:nvSpPr>
        <dsp:cNvPr id="0" name=""/>
        <dsp:cNvSpPr/>
      </dsp:nvSpPr>
      <dsp:spPr>
        <a:xfrm>
          <a:off x="0" y="0"/>
          <a:ext cx="3143054" cy="1257221"/>
        </a:xfrm>
        <a:prstGeom prst="chevron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Screen</a:t>
          </a:r>
        </a:p>
      </dsp:txBody>
      <dsp:txXfrm>
        <a:off x="628611" y="0"/>
        <a:ext cx="1885833" cy="1257221"/>
      </dsp:txXfrm>
    </dsp:sp>
    <dsp:sp modelId="{52527C07-BE62-6947-B11D-8D578EE9DD86}">
      <dsp:nvSpPr>
        <dsp:cNvPr id="0" name=""/>
        <dsp:cNvSpPr/>
      </dsp:nvSpPr>
      <dsp:spPr>
        <a:xfrm>
          <a:off x="2755679" y="97678"/>
          <a:ext cx="2608735" cy="1043494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HCVAB</a:t>
          </a:r>
        </a:p>
      </dsp:txBody>
      <dsp:txXfrm>
        <a:off x="3277426" y="97678"/>
        <a:ext cx="1565241" cy="1043494"/>
      </dsp:txXfrm>
    </dsp:sp>
    <dsp:sp modelId="{3B3FDEDB-E4A3-F742-A3B3-DB8EC4C2D06F}">
      <dsp:nvSpPr>
        <dsp:cNvPr id="0" name=""/>
        <dsp:cNvSpPr/>
      </dsp:nvSpPr>
      <dsp:spPr>
        <a:xfrm>
          <a:off x="21222" y="1435932"/>
          <a:ext cx="3143054" cy="1257221"/>
        </a:xfrm>
        <a:prstGeom prst="chevron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bg2">
                  <a:lumMod val="75000"/>
                </a:schemeClr>
              </a:solidFill>
            </a:rPr>
            <a:t>Confirm</a:t>
          </a:r>
        </a:p>
      </dsp:txBody>
      <dsp:txXfrm>
        <a:off x="649833" y="1435932"/>
        <a:ext cx="1885833" cy="1257221"/>
      </dsp:txXfrm>
    </dsp:sp>
    <dsp:sp modelId="{5B0E9537-5618-954A-B0B1-2F7014F80004}">
      <dsp:nvSpPr>
        <dsp:cNvPr id="0" name=""/>
        <dsp:cNvSpPr/>
      </dsp:nvSpPr>
      <dsp:spPr>
        <a:xfrm>
          <a:off x="2755679" y="1542796"/>
          <a:ext cx="2608735" cy="1043494"/>
        </a:xfrm>
        <a:prstGeom prst="chevron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2</a:t>
          </a:r>
          <a:r>
            <a:rPr lang="en-US" sz="3200" kern="1200" baseline="30000" dirty="0">
              <a:solidFill>
                <a:schemeClr val="bg1"/>
              </a:solidFill>
            </a:rPr>
            <a:t>nd</a:t>
          </a:r>
          <a:r>
            <a:rPr lang="en-US" sz="3200" kern="1200" dirty="0">
              <a:solidFill>
                <a:schemeClr val="bg1"/>
              </a:solidFill>
            </a:rPr>
            <a:t> HCVAB</a:t>
          </a:r>
        </a:p>
      </dsp:txBody>
      <dsp:txXfrm>
        <a:off x="3277426" y="1542796"/>
        <a:ext cx="1565241" cy="1043494"/>
      </dsp:txXfrm>
    </dsp:sp>
    <dsp:sp modelId="{5CA78C33-D767-F148-9705-AF2443FBC2E8}">
      <dsp:nvSpPr>
        <dsp:cNvPr id="0" name=""/>
        <dsp:cNvSpPr/>
      </dsp:nvSpPr>
      <dsp:spPr>
        <a:xfrm>
          <a:off x="4999192" y="1542796"/>
          <a:ext cx="2608735" cy="1043494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HCVRNA</a:t>
          </a:r>
        </a:p>
      </dsp:txBody>
      <dsp:txXfrm>
        <a:off x="5520939" y="1542796"/>
        <a:ext cx="1565241" cy="1043494"/>
      </dsp:txXfrm>
    </dsp:sp>
    <dsp:sp modelId="{34248406-A566-C346-BCA0-C0CB2DEC1941}">
      <dsp:nvSpPr>
        <dsp:cNvPr id="0" name=""/>
        <dsp:cNvSpPr/>
      </dsp:nvSpPr>
      <dsp:spPr>
        <a:xfrm>
          <a:off x="21222" y="2869165"/>
          <a:ext cx="3143054" cy="1257221"/>
        </a:xfrm>
        <a:prstGeom prst="chevron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Treat</a:t>
          </a:r>
        </a:p>
      </dsp:txBody>
      <dsp:txXfrm>
        <a:off x="649833" y="2869165"/>
        <a:ext cx="1885833" cy="1257221"/>
      </dsp:txXfrm>
    </dsp:sp>
    <dsp:sp modelId="{F2FAA707-F70A-0648-9EC1-0DAF43B73AF5}">
      <dsp:nvSpPr>
        <dsp:cNvPr id="0" name=""/>
        <dsp:cNvSpPr/>
      </dsp:nvSpPr>
      <dsp:spPr>
        <a:xfrm>
          <a:off x="2755679" y="2976029"/>
          <a:ext cx="2608735" cy="1043494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Link to Specialist</a:t>
          </a:r>
        </a:p>
      </dsp:txBody>
      <dsp:txXfrm>
        <a:off x="3277426" y="2976029"/>
        <a:ext cx="1565241" cy="1043494"/>
      </dsp:txXfrm>
    </dsp:sp>
    <dsp:sp modelId="{D79DD953-DE9A-FD42-A53A-746A3E010252}">
      <dsp:nvSpPr>
        <dsp:cNvPr id="0" name=""/>
        <dsp:cNvSpPr/>
      </dsp:nvSpPr>
      <dsp:spPr>
        <a:xfrm>
          <a:off x="4999192" y="2976029"/>
          <a:ext cx="2608735" cy="1043494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Rx</a:t>
          </a:r>
        </a:p>
      </dsp:txBody>
      <dsp:txXfrm>
        <a:off x="5520939" y="2976029"/>
        <a:ext cx="1565241" cy="1043494"/>
      </dsp:txXfrm>
    </dsp:sp>
    <dsp:sp modelId="{07987DD5-F70B-9A47-AD77-16DB1D5F6168}">
      <dsp:nvSpPr>
        <dsp:cNvPr id="0" name=""/>
        <dsp:cNvSpPr/>
      </dsp:nvSpPr>
      <dsp:spPr>
        <a:xfrm>
          <a:off x="7242704" y="2976029"/>
          <a:ext cx="2608735" cy="1043494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SVR</a:t>
          </a:r>
        </a:p>
      </dsp:txBody>
      <dsp:txXfrm>
        <a:off x="7764451" y="2976029"/>
        <a:ext cx="1565241" cy="1043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DEDB-E4A3-F742-A3B3-DB8EC4C2D06F}">
      <dsp:nvSpPr>
        <dsp:cNvPr id="0" name=""/>
        <dsp:cNvSpPr/>
      </dsp:nvSpPr>
      <dsp:spPr>
        <a:xfrm>
          <a:off x="1552588" y="537"/>
          <a:ext cx="2957171" cy="1182868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Not Detected</a:t>
          </a:r>
        </a:p>
      </dsp:txBody>
      <dsp:txXfrm>
        <a:off x="2144022" y="537"/>
        <a:ext cx="1774303" cy="1182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DEDB-E4A3-F742-A3B3-DB8EC4C2D06F}">
      <dsp:nvSpPr>
        <dsp:cNvPr id="0" name=""/>
        <dsp:cNvSpPr/>
      </dsp:nvSpPr>
      <dsp:spPr>
        <a:xfrm>
          <a:off x="1552588" y="537"/>
          <a:ext cx="2957171" cy="1182868"/>
        </a:xfrm>
        <a:prstGeom prst="chevron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1-999</a:t>
          </a:r>
        </a:p>
      </dsp:txBody>
      <dsp:txXfrm>
        <a:off x="2144022" y="537"/>
        <a:ext cx="1774303" cy="1182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DEDB-E4A3-F742-A3B3-DB8EC4C2D06F}">
      <dsp:nvSpPr>
        <dsp:cNvPr id="0" name=""/>
        <dsp:cNvSpPr/>
      </dsp:nvSpPr>
      <dsp:spPr>
        <a:xfrm>
          <a:off x="1552588" y="537"/>
          <a:ext cx="2957171" cy="1182868"/>
        </a:xfrm>
        <a:prstGeom prst="chevron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≥</a:t>
          </a:r>
          <a:r>
            <a:rPr lang="en-US" sz="3600" kern="1200" dirty="0"/>
            <a:t>1000</a:t>
          </a:r>
        </a:p>
      </dsp:txBody>
      <dsp:txXfrm>
        <a:off x="2144022" y="537"/>
        <a:ext cx="1774303" cy="1182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DEDB-E4A3-F742-A3B3-DB8EC4C2D06F}">
      <dsp:nvSpPr>
        <dsp:cNvPr id="0" name=""/>
        <dsp:cNvSpPr/>
      </dsp:nvSpPr>
      <dsp:spPr>
        <a:xfrm>
          <a:off x="1494" y="748885"/>
          <a:ext cx="2309359" cy="923743"/>
        </a:xfrm>
        <a:prstGeom prst="chevron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HCVAB</a:t>
          </a:r>
        </a:p>
      </dsp:txBody>
      <dsp:txXfrm>
        <a:off x="463366" y="748885"/>
        <a:ext cx="1385616" cy="923743"/>
      </dsp:txXfrm>
    </dsp:sp>
    <dsp:sp modelId="{5B0E9537-5618-954A-B0B1-2F7014F80004}">
      <dsp:nvSpPr>
        <dsp:cNvPr id="0" name=""/>
        <dsp:cNvSpPr/>
      </dsp:nvSpPr>
      <dsp:spPr>
        <a:xfrm>
          <a:off x="2010636" y="827403"/>
          <a:ext cx="1916768" cy="766707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Reflex</a:t>
          </a:r>
        </a:p>
      </dsp:txBody>
      <dsp:txXfrm>
        <a:off x="2393990" y="827403"/>
        <a:ext cx="1150061" cy="766707"/>
      </dsp:txXfrm>
    </dsp:sp>
    <dsp:sp modelId="{5CA78C33-D767-F148-9705-AF2443FBC2E8}">
      <dsp:nvSpPr>
        <dsp:cNvPr id="0" name=""/>
        <dsp:cNvSpPr/>
      </dsp:nvSpPr>
      <dsp:spPr>
        <a:xfrm>
          <a:off x="3659057" y="827403"/>
          <a:ext cx="1916768" cy="766707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HCVRNA</a:t>
          </a:r>
        </a:p>
      </dsp:txBody>
      <dsp:txXfrm>
        <a:off x="4042411" y="827403"/>
        <a:ext cx="1150061" cy="7667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DEDB-E4A3-F742-A3B3-DB8EC4C2D06F}">
      <dsp:nvSpPr>
        <dsp:cNvPr id="0" name=""/>
        <dsp:cNvSpPr/>
      </dsp:nvSpPr>
      <dsp:spPr>
        <a:xfrm>
          <a:off x="1494" y="748885"/>
          <a:ext cx="2309359" cy="923743"/>
        </a:xfrm>
        <a:prstGeom prst="chevron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HCVAB</a:t>
          </a:r>
        </a:p>
      </dsp:txBody>
      <dsp:txXfrm>
        <a:off x="463366" y="748885"/>
        <a:ext cx="1385616" cy="923743"/>
      </dsp:txXfrm>
    </dsp:sp>
    <dsp:sp modelId="{5B0E9537-5618-954A-B0B1-2F7014F80004}">
      <dsp:nvSpPr>
        <dsp:cNvPr id="0" name=""/>
        <dsp:cNvSpPr/>
      </dsp:nvSpPr>
      <dsp:spPr>
        <a:xfrm>
          <a:off x="2010636" y="827403"/>
          <a:ext cx="1916768" cy="766707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Auto</a:t>
          </a:r>
        </a:p>
      </dsp:txBody>
      <dsp:txXfrm>
        <a:off x="2393990" y="827403"/>
        <a:ext cx="1150061" cy="766707"/>
      </dsp:txXfrm>
    </dsp:sp>
    <dsp:sp modelId="{5CA78C33-D767-F148-9705-AF2443FBC2E8}">
      <dsp:nvSpPr>
        <dsp:cNvPr id="0" name=""/>
        <dsp:cNvSpPr/>
      </dsp:nvSpPr>
      <dsp:spPr>
        <a:xfrm>
          <a:off x="3659057" y="827403"/>
          <a:ext cx="1916768" cy="766707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PrevPos</a:t>
          </a:r>
          <a:endParaRPr lang="en-US" sz="2800" kern="1200" dirty="0"/>
        </a:p>
      </dsp:txBody>
      <dsp:txXfrm>
        <a:off x="4042411" y="827403"/>
        <a:ext cx="1150061" cy="7667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8B05D-3D16-4602-95B5-9C62CDD52B19}">
      <dsp:nvSpPr>
        <dsp:cNvPr id="0" name=""/>
        <dsp:cNvSpPr/>
      </dsp:nvSpPr>
      <dsp:spPr>
        <a:xfrm>
          <a:off x="862" y="223856"/>
          <a:ext cx="1981174" cy="783756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900" b="1" kern="1200" dirty="0"/>
        </a:p>
      </dsp:txBody>
      <dsp:txXfrm>
        <a:off x="862" y="223856"/>
        <a:ext cx="1981174" cy="783756"/>
      </dsp:txXfrm>
    </dsp:sp>
    <dsp:sp modelId="{59804783-1539-4E9F-9331-F01301083AE9}">
      <dsp:nvSpPr>
        <dsp:cNvPr id="0" name=""/>
        <dsp:cNvSpPr/>
      </dsp:nvSpPr>
      <dsp:spPr>
        <a:xfrm>
          <a:off x="1135973" y="227886"/>
          <a:ext cx="2998416" cy="783756"/>
        </a:xfrm>
        <a:prstGeom prst="rect">
          <a:avLst/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chemeClr val="accent2">
                  <a:lumMod val="50000"/>
                </a:schemeClr>
              </a:solidFill>
            </a:rPr>
            <a:t>Diagnosis</a:t>
          </a:r>
          <a:endParaRPr lang="en-CA" sz="39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35973" y="227886"/>
        <a:ext cx="2998416" cy="783756"/>
      </dsp:txXfrm>
    </dsp:sp>
    <dsp:sp modelId="{C8C90675-821C-4A0A-8A4A-FC1E1C084572}">
      <dsp:nvSpPr>
        <dsp:cNvPr id="0" name=""/>
        <dsp:cNvSpPr/>
      </dsp:nvSpPr>
      <dsp:spPr>
        <a:xfrm>
          <a:off x="4422657" y="227886"/>
          <a:ext cx="2998416" cy="783756"/>
        </a:xfrm>
        <a:prstGeom prst="rect">
          <a:avLst/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chemeClr val="accent2">
                  <a:lumMod val="75000"/>
                </a:schemeClr>
              </a:solidFill>
            </a:rPr>
            <a:t>Monitoring</a:t>
          </a:r>
          <a:endParaRPr lang="en-CA" sz="39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22657" y="227886"/>
        <a:ext cx="2998416" cy="783756"/>
      </dsp:txXfrm>
    </dsp:sp>
    <dsp:sp modelId="{7C982EBC-48B2-4505-88F1-6B5FF51EDC16}">
      <dsp:nvSpPr>
        <dsp:cNvPr id="0" name=""/>
        <dsp:cNvSpPr/>
      </dsp:nvSpPr>
      <dsp:spPr>
        <a:xfrm>
          <a:off x="7744064" y="262680"/>
          <a:ext cx="2998416" cy="783756"/>
        </a:xfrm>
        <a:prstGeom prst="rect">
          <a:avLst/>
        </a:prstGeom>
        <a:noFill/>
        <a:ln w="12700" cap="flat" cmpd="sng" algn="ctr">
          <a:solidFill>
            <a:srgbClr val="1382AC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Treatment</a:t>
          </a:r>
          <a:endParaRPr lang="en-CA" sz="39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744064" y="262680"/>
        <a:ext cx="2998416" cy="783756"/>
      </dsp:txXfrm>
    </dsp:sp>
    <dsp:sp modelId="{9C75EDE9-A934-4BDD-B876-94AD8456A96B}">
      <dsp:nvSpPr>
        <dsp:cNvPr id="0" name=""/>
        <dsp:cNvSpPr/>
      </dsp:nvSpPr>
      <dsp:spPr>
        <a:xfrm>
          <a:off x="1141370" y="1307454"/>
          <a:ext cx="2998416" cy="1799050"/>
        </a:xfrm>
        <a:prstGeom prst="rect">
          <a:avLst/>
        </a:prstGeom>
        <a:solidFill>
          <a:schemeClr val="accent2">
            <a:lumMod val="5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900" b="1" kern="1200" dirty="0"/>
        </a:p>
      </dsp:txBody>
      <dsp:txXfrm>
        <a:off x="1141370" y="1307454"/>
        <a:ext cx="2998416" cy="1799050"/>
      </dsp:txXfrm>
    </dsp:sp>
    <dsp:sp modelId="{79F10B65-DB57-407B-A80F-3DC89FFCB00B}">
      <dsp:nvSpPr>
        <dsp:cNvPr id="0" name=""/>
        <dsp:cNvSpPr/>
      </dsp:nvSpPr>
      <dsp:spPr>
        <a:xfrm>
          <a:off x="4439629" y="1307454"/>
          <a:ext cx="2998416" cy="1799050"/>
        </a:xfrm>
        <a:prstGeom prst="rect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900" b="1" kern="1200" dirty="0"/>
        </a:p>
      </dsp:txBody>
      <dsp:txXfrm>
        <a:off x="4439629" y="1307454"/>
        <a:ext cx="2998416" cy="1799050"/>
      </dsp:txXfrm>
    </dsp:sp>
    <dsp:sp modelId="{6F6CB985-C3C7-4B08-852D-A7F8102B1B5C}">
      <dsp:nvSpPr>
        <dsp:cNvPr id="0" name=""/>
        <dsp:cNvSpPr/>
      </dsp:nvSpPr>
      <dsp:spPr>
        <a:xfrm>
          <a:off x="7737887" y="1307454"/>
          <a:ext cx="2998416" cy="1799050"/>
        </a:xfrm>
        <a:prstGeom prst="rect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900" b="1" kern="1200" dirty="0"/>
        </a:p>
      </dsp:txBody>
      <dsp:txXfrm>
        <a:off x="7737887" y="1307454"/>
        <a:ext cx="2998416" cy="1799050"/>
      </dsp:txXfrm>
    </dsp:sp>
    <dsp:sp modelId="{6ED55A08-9583-47A9-A3D1-E0EFA07F2FBA}">
      <dsp:nvSpPr>
        <dsp:cNvPr id="0" name=""/>
        <dsp:cNvSpPr/>
      </dsp:nvSpPr>
      <dsp:spPr>
        <a:xfrm>
          <a:off x="1141370" y="3406346"/>
          <a:ext cx="2998416" cy="1799050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900" b="1" kern="1200" dirty="0"/>
        </a:p>
      </dsp:txBody>
      <dsp:txXfrm>
        <a:off x="1141370" y="3406346"/>
        <a:ext cx="2998416" cy="1799050"/>
      </dsp:txXfrm>
    </dsp:sp>
    <dsp:sp modelId="{12CA7C3A-DEEE-4DD9-AE39-01C63F49DDA3}">
      <dsp:nvSpPr>
        <dsp:cNvPr id="0" name=""/>
        <dsp:cNvSpPr/>
      </dsp:nvSpPr>
      <dsp:spPr>
        <a:xfrm>
          <a:off x="4439629" y="3406346"/>
          <a:ext cx="2998416" cy="1799050"/>
        </a:xfrm>
        <a:prstGeom prst="rect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900" b="1" kern="1200" noProof="0" dirty="0"/>
        </a:p>
      </dsp:txBody>
      <dsp:txXfrm>
        <a:off x="4439629" y="3406346"/>
        <a:ext cx="2998416" cy="1799050"/>
      </dsp:txXfrm>
    </dsp:sp>
    <dsp:sp modelId="{5C95618E-AD66-4CD5-8049-6F577FE5BAF8}">
      <dsp:nvSpPr>
        <dsp:cNvPr id="0" name=""/>
        <dsp:cNvSpPr/>
      </dsp:nvSpPr>
      <dsp:spPr>
        <a:xfrm>
          <a:off x="7737887" y="3406346"/>
          <a:ext cx="2998416" cy="1799050"/>
        </a:xfrm>
        <a:prstGeom prst="rect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900" b="1" kern="1200" dirty="0"/>
        </a:p>
      </dsp:txBody>
      <dsp:txXfrm>
        <a:off x="7737887" y="3406346"/>
        <a:ext cx="2998416" cy="179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832D-C383-A244-9296-7C1E6A4981E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0FF02-3D89-5C41-B105-526492B1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232,000 HCVAB</a:t>
            </a:r>
          </a:p>
          <a:p>
            <a:r>
              <a:rPr lang="en-US" dirty="0"/>
              <a:t>Roughly 1250 are new cases (0.5%)</a:t>
            </a:r>
          </a:p>
          <a:p>
            <a:r>
              <a:rPr lang="en-US" dirty="0"/>
              <a:t>9600 HCVRNA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0FF02-3D89-5C41-B105-526492B19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6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clinic visits saved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0FF02-3D89-5C41-B105-526492B19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9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first positive all patients should have HCV RNA ordered only</a:t>
            </a:r>
          </a:p>
          <a:p>
            <a:r>
              <a:rPr lang="en-US" dirty="0"/>
              <a:t>VOC can be contacted by email or phone in Edmonton and Calgary sites </a:t>
            </a:r>
          </a:p>
          <a:p>
            <a:r>
              <a:rPr lang="en-US" dirty="0"/>
              <a:t>Need to put the reason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0FF02-3D89-5C41-B105-526492B190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1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order the right test at the right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0FF02-3D89-5C41-B105-526492B190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4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32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0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22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3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7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1F1F25-81BC-5D44-92B8-01E90CBFA8A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7B2966F-C6D6-1F4D-8E13-68973ECF36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79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6D86-57AB-C042-B0B9-CD9673CB0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Provincial virology lab services: making it easier and smoother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FBA03-A029-1F41-BCDE-AD808D048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0857" y="4960137"/>
            <a:ext cx="3701143" cy="1463040"/>
          </a:xfrm>
        </p:spPr>
        <p:txBody>
          <a:bodyPr/>
          <a:lstStyle/>
          <a:p>
            <a:r>
              <a:rPr lang="en-US" dirty="0"/>
              <a:t>Carmen Charlton PhD FCCM D(ABMM)</a:t>
            </a:r>
          </a:p>
          <a:p>
            <a:r>
              <a:rPr lang="en-US" dirty="0"/>
              <a:t>Clinical Microbiologist</a:t>
            </a:r>
          </a:p>
          <a:p>
            <a:r>
              <a:rPr lang="en-US" dirty="0"/>
              <a:t>Public Health Laboratory</a:t>
            </a:r>
          </a:p>
        </p:txBody>
      </p:sp>
    </p:spTree>
    <p:extLst>
      <p:ext uri="{BB962C8B-B14F-4D97-AF65-F5344CB8AC3E}">
        <p14:creationId xmlns:p14="http://schemas.microsoft.com/office/powerpoint/2010/main" val="394278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7E9F-8FBC-014C-B365-5FF668F4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Utilization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2A6A5-CAF0-224F-AC42-BC55864B1D13}"/>
              </a:ext>
            </a:extLst>
          </p:cNvPr>
          <p:cNvSpPr/>
          <p:nvPr/>
        </p:nvSpPr>
        <p:spPr>
          <a:xfrm>
            <a:off x="2109751" y="1899866"/>
            <a:ext cx="96693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ctr"/>
            <a:r>
              <a:rPr lang="en-US" sz="11500" b="1" dirty="0">
                <a:ln/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426EE44-557F-8744-AFF2-C3EDB81D9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139952"/>
              </p:ext>
            </p:extLst>
          </p:nvPr>
        </p:nvGraphicFramePr>
        <p:xfrm>
          <a:off x="3414160" y="1667532"/>
          <a:ext cx="5577320" cy="242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9813C47E-8537-4C44-B67C-4D1FD51C2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259164"/>
              </p:ext>
            </p:extLst>
          </p:nvPr>
        </p:nvGraphicFramePr>
        <p:xfrm>
          <a:off x="3414160" y="3389848"/>
          <a:ext cx="5577320" cy="242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3C379F8-4DEB-B940-ACD7-7392F5B387AA}"/>
              </a:ext>
            </a:extLst>
          </p:cNvPr>
          <p:cNvSpPr txBox="1"/>
          <p:nvPr/>
        </p:nvSpPr>
        <p:spPr>
          <a:xfrm>
            <a:off x="9328958" y="4135345"/>
            <a:ext cx="286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patient has previously tested positive for HCV RNA and will </a:t>
            </a:r>
            <a:r>
              <a:rPr lang="en-US" b="1" i="1" dirty="0"/>
              <a:t>not</a:t>
            </a:r>
            <a:r>
              <a:rPr lang="en-US" dirty="0"/>
              <a:t> be retested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89B41D-DE29-D243-9EE4-606C4D8C61D8}"/>
              </a:ext>
            </a:extLst>
          </p:cNvPr>
          <p:cNvSpPr txBox="1"/>
          <p:nvPr/>
        </p:nvSpPr>
        <p:spPr>
          <a:xfrm>
            <a:off x="3797667" y="2940015"/>
            <a:ext cx="16690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spc="600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1950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8D0F8E-AC15-438E-AF08-DFB470EB738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2611453"/>
              </p:ext>
            </p:extLst>
          </p:nvPr>
        </p:nvGraphicFramePr>
        <p:xfrm>
          <a:off x="71440" y="1000121"/>
          <a:ext cx="11877675" cy="5429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Graphic 12" descr="Magnifying glass">
            <a:extLst>
              <a:ext uri="{FF2B5EF4-FFF2-40B4-BE49-F238E27FC236}">
                <a16:creationId xmlns:a16="http://schemas.microsoft.com/office/drawing/2014/main" id="{341AE7BF-ED3E-4B9D-8B79-427ABBD5897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576" y="2604757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421D6A-0D94-464D-9143-82E314587504}"/>
              </a:ext>
            </a:extLst>
          </p:cNvPr>
          <p:cNvSpPr txBox="1"/>
          <p:nvPr/>
        </p:nvSpPr>
        <p:spPr>
          <a:xfrm>
            <a:off x="1246909" y="4500775"/>
            <a:ext cx="28678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 screened for HCVAB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Positives reflexed to HCVRNA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C6B5F-C2F8-1549-ABEB-B6DF62BDEB2A}"/>
              </a:ext>
            </a:extLst>
          </p:cNvPr>
          <p:cNvSpPr txBox="1"/>
          <p:nvPr/>
        </p:nvSpPr>
        <p:spPr>
          <a:xfrm>
            <a:off x="4544291" y="4500775"/>
            <a:ext cx="2801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 pre-treatment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Once HCV RNA + additional testing not needed until treatment application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965F6-1525-4049-BA31-06AEE1D3576A}"/>
              </a:ext>
            </a:extLst>
          </p:cNvPr>
          <p:cNvSpPr txBox="1"/>
          <p:nvPr/>
        </p:nvSpPr>
        <p:spPr>
          <a:xfrm>
            <a:off x="7883236" y="4500775"/>
            <a:ext cx="2776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During treatment and post-treatment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Continual exposure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70B90-508C-BD48-AEA5-B62B6DA80FF8}"/>
              </a:ext>
            </a:extLst>
          </p:cNvPr>
          <p:cNvSpPr txBox="1"/>
          <p:nvPr/>
        </p:nvSpPr>
        <p:spPr>
          <a:xfrm>
            <a:off x="2028511" y="2995937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HCVAB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83E5C-9BA7-584B-8955-CEE57641A340}"/>
              </a:ext>
            </a:extLst>
          </p:cNvPr>
          <p:cNvSpPr txBox="1"/>
          <p:nvPr/>
        </p:nvSpPr>
        <p:spPr>
          <a:xfrm>
            <a:off x="5185371" y="2952207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HCV RNA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B155E1-7985-F245-8FBF-A7CB6400F857}"/>
              </a:ext>
            </a:extLst>
          </p:cNvPr>
          <p:cNvSpPr txBox="1"/>
          <p:nvPr/>
        </p:nvSpPr>
        <p:spPr>
          <a:xfrm>
            <a:off x="8446793" y="2952207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HCV RNA</a:t>
            </a:r>
          </a:p>
        </p:txBody>
      </p:sp>
    </p:spTree>
    <p:extLst>
      <p:ext uri="{BB962C8B-B14F-4D97-AF65-F5344CB8AC3E}">
        <p14:creationId xmlns:p14="http://schemas.microsoft.com/office/powerpoint/2010/main" val="428598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FB06-E54D-5F43-92D9-1376B188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got a previously positive result, but I needed HCV RNA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ED7C92-778C-764F-AEA3-C80DC5D75770}"/>
              </a:ext>
            </a:extLst>
          </p:cNvPr>
          <p:cNvCxnSpPr>
            <a:cxnSpLocks/>
          </p:cNvCxnSpPr>
          <p:nvPr/>
        </p:nvCxnSpPr>
        <p:spPr>
          <a:xfrm flipH="1">
            <a:off x="4201294" y="4024858"/>
            <a:ext cx="2878381" cy="1115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741C83-E41C-B54E-B749-C9BACCFA4553}"/>
              </a:ext>
            </a:extLst>
          </p:cNvPr>
          <p:cNvCxnSpPr>
            <a:cxnSpLocks/>
          </p:cNvCxnSpPr>
          <p:nvPr/>
        </p:nvCxnSpPr>
        <p:spPr>
          <a:xfrm>
            <a:off x="3961199" y="2891598"/>
            <a:ext cx="3021494" cy="649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A28F7E-0F11-4E41-BA19-92C7205BF40E}"/>
              </a:ext>
            </a:extLst>
          </p:cNvPr>
          <p:cNvCxnSpPr/>
          <p:nvPr/>
        </p:nvCxnSpPr>
        <p:spPr>
          <a:xfrm>
            <a:off x="1219571" y="7394941"/>
            <a:ext cx="142875" cy="238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B199B3C-3EDB-B84C-A0B2-327BDE565127}"/>
              </a:ext>
            </a:extLst>
          </p:cNvPr>
          <p:cNvSpPr>
            <a:spLocks noChangeAspect="1"/>
          </p:cNvSpPr>
          <p:nvPr/>
        </p:nvSpPr>
        <p:spPr>
          <a:xfrm>
            <a:off x="1839896" y="4024858"/>
            <a:ext cx="2569259" cy="2571738"/>
          </a:xfrm>
          <a:prstGeom prst="ellipse">
            <a:avLst/>
          </a:prstGeom>
          <a:solidFill>
            <a:srgbClr val="169BCC"/>
          </a:solidFill>
          <a:ln>
            <a:solidFill>
              <a:srgbClr val="169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SVR, but </a:t>
            </a:r>
          </a:p>
          <a:p>
            <a:pPr algn="ctr"/>
            <a:r>
              <a:rPr lang="en-US" sz="2400" dirty="0"/>
              <a:t>re-exposure?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616401-C5DB-CE43-A5DE-69902CD3C1BB}"/>
              </a:ext>
            </a:extLst>
          </p:cNvPr>
          <p:cNvSpPr>
            <a:spLocks noChangeAspect="1"/>
          </p:cNvSpPr>
          <p:nvPr/>
        </p:nvSpPr>
        <p:spPr>
          <a:xfrm>
            <a:off x="3213863" y="2084832"/>
            <a:ext cx="1834929" cy="1836700"/>
          </a:xfrm>
          <a:prstGeom prst="ellipse">
            <a:avLst/>
          </a:prstGeom>
          <a:solidFill>
            <a:srgbClr val="1382AC"/>
          </a:solidFill>
          <a:ln>
            <a:solidFill>
              <a:srgbClr val="13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Insurance</a:t>
            </a:r>
            <a:r>
              <a:rPr lang="en-US" sz="2400" dirty="0"/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C58599-7342-5E4E-AE72-D34176D69D3E}"/>
              </a:ext>
            </a:extLst>
          </p:cNvPr>
          <p:cNvSpPr>
            <a:spLocks noChangeAspect="1"/>
          </p:cNvSpPr>
          <p:nvPr/>
        </p:nvSpPr>
        <p:spPr>
          <a:xfrm>
            <a:off x="6739761" y="2568770"/>
            <a:ext cx="2383701" cy="23860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Contact VOC to </a:t>
            </a:r>
          </a:p>
          <a:p>
            <a:pPr algn="ctr"/>
            <a:r>
              <a:rPr lang="en-US" sz="2400" dirty="0"/>
              <a:t>re-instate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6490FB-34F1-6549-9F72-3B0F605E4650}"/>
              </a:ext>
            </a:extLst>
          </p:cNvPr>
          <p:cNvSpPr>
            <a:spLocks noChangeAspect="1"/>
          </p:cNvSpPr>
          <p:nvPr/>
        </p:nvSpPr>
        <p:spPr>
          <a:xfrm>
            <a:off x="10282062" y="6919297"/>
            <a:ext cx="1684813" cy="1686439"/>
          </a:xfrm>
          <a:prstGeom prst="ellipse">
            <a:avLst/>
          </a:prstGeom>
          <a:solidFill>
            <a:srgbClr val="13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SVR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16161F-FA80-304C-8386-E68D8C0AAB73}"/>
              </a:ext>
            </a:extLst>
          </p:cNvPr>
          <p:cNvSpPr>
            <a:spLocks noChangeAspect="1"/>
          </p:cNvSpPr>
          <p:nvPr/>
        </p:nvSpPr>
        <p:spPr>
          <a:xfrm>
            <a:off x="12342293" y="5871885"/>
            <a:ext cx="2373342" cy="23756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Monitoring for continued exposure</a:t>
            </a:r>
          </a:p>
        </p:txBody>
      </p:sp>
    </p:spTree>
    <p:extLst>
      <p:ext uri="{BB962C8B-B14F-4D97-AF65-F5344CB8AC3E}">
        <p14:creationId xmlns:p14="http://schemas.microsoft.com/office/powerpoint/2010/main" val="278865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347F-1A93-A640-B03E-3A7CD703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make sure my test isn’t cancelled?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89F77-58F7-514C-B0D5-DFCC56531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8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5C3F9F-ADA3-E94D-B194-69B278930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57" y="0"/>
            <a:ext cx="10537902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B40F8C7-B5CA-CF47-8512-838F720DDBEC}"/>
              </a:ext>
            </a:extLst>
          </p:cNvPr>
          <p:cNvSpPr/>
          <p:nvPr/>
        </p:nvSpPr>
        <p:spPr>
          <a:xfrm>
            <a:off x="4031672" y="152400"/>
            <a:ext cx="5860473" cy="15517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E121B-E48C-F147-9542-BF94ADF4F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91" y="0"/>
            <a:ext cx="1004681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DFBB22-797E-2745-BD0E-D422A7B41DAD}"/>
              </a:ext>
            </a:extLst>
          </p:cNvPr>
          <p:cNvSpPr txBox="1"/>
          <p:nvPr/>
        </p:nvSpPr>
        <p:spPr>
          <a:xfrm>
            <a:off x="1593273" y="498763"/>
            <a:ext cx="299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SVR, but re-exposure</a:t>
            </a:r>
          </a:p>
          <a:p>
            <a:r>
              <a:rPr lang="en-US" b="1" dirty="0">
                <a:solidFill>
                  <a:srgbClr val="C00000"/>
                </a:solidFill>
              </a:rPr>
              <a:t>Needed for starting 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8B167-C6F0-DE45-8E0D-8CC307C4C047}"/>
              </a:ext>
            </a:extLst>
          </p:cNvPr>
          <p:cNvSpPr txBox="1"/>
          <p:nvPr/>
        </p:nvSpPr>
        <p:spPr>
          <a:xfrm>
            <a:off x="8368145" y="573578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913940-76A7-3743-8B53-031CA0EFFA1C}"/>
              </a:ext>
            </a:extLst>
          </p:cNvPr>
          <p:cNvSpPr/>
          <p:nvPr/>
        </p:nvSpPr>
        <p:spPr>
          <a:xfrm>
            <a:off x="730812" y="119858"/>
            <a:ext cx="4520059" cy="14872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059A7F-C174-4A4A-8D43-3C2BDC30A48A}"/>
              </a:ext>
            </a:extLst>
          </p:cNvPr>
          <p:cNvSpPr/>
          <p:nvPr/>
        </p:nvSpPr>
        <p:spPr>
          <a:xfrm>
            <a:off x="8021782" y="5167746"/>
            <a:ext cx="1931572" cy="15781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9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F8DEB2-C204-F641-97C5-6BC302F9A170}"/>
              </a:ext>
            </a:extLst>
          </p:cNvPr>
          <p:cNvCxnSpPr>
            <a:cxnSpLocks/>
          </p:cNvCxnSpPr>
          <p:nvPr/>
        </p:nvCxnSpPr>
        <p:spPr>
          <a:xfrm flipH="1">
            <a:off x="5287454" y="3648496"/>
            <a:ext cx="470937" cy="894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6A2972-646A-0543-8665-FE4D4EE93A6B}"/>
              </a:ext>
            </a:extLst>
          </p:cNvPr>
          <p:cNvCxnSpPr>
            <a:cxnSpLocks/>
          </p:cNvCxnSpPr>
          <p:nvPr/>
        </p:nvCxnSpPr>
        <p:spPr>
          <a:xfrm>
            <a:off x="6355100" y="3529256"/>
            <a:ext cx="509431" cy="332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E4097D-7B4B-EC48-AECD-DA4DB5D4CB3B}"/>
              </a:ext>
            </a:extLst>
          </p:cNvPr>
          <p:cNvCxnSpPr>
            <a:cxnSpLocks/>
          </p:cNvCxnSpPr>
          <p:nvPr/>
        </p:nvCxnSpPr>
        <p:spPr>
          <a:xfrm flipV="1">
            <a:off x="8204760" y="3731382"/>
            <a:ext cx="573080" cy="130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95A44D-5654-E24C-A867-13C730FBD3EC}"/>
              </a:ext>
            </a:extLst>
          </p:cNvPr>
          <p:cNvCxnSpPr>
            <a:cxnSpLocks/>
          </p:cNvCxnSpPr>
          <p:nvPr/>
        </p:nvCxnSpPr>
        <p:spPr>
          <a:xfrm>
            <a:off x="3632866" y="5065694"/>
            <a:ext cx="1010572" cy="306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169F7F-654E-1349-8ADF-38511E543F7D}"/>
              </a:ext>
            </a:extLst>
          </p:cNvPr>
          <p:cNvCxnSpPr/>
          <p:nvPr/>
        </p:nvCxnSpPr>
        <p:spPr>
          <a:xfrm>
            <a:off x="2400299" y="3862032"/>
            <a:ext cx="142875" cy="238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17749C-B3FC-FA42-90C1-091498F3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Ordering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62A868-10C2-5341-AA50-7B487E227BFA}"/>
              </a:ext>
            </a:extLst>
          </p:cNvPr>
          <p:cNvSpPr>
            <a:spLocks noChangeAspect="1"/>
          </p:cNvSpPr>
          <p:nvPr/>
        </p:nvSpPr>
        <p:spPr>
          <a:xfrm>
            <a:off x="2090928" y="3890608"/>
            <a:ext cx="1684813" cy="1686439"/>
          </a:xfrm>
          <a:prstGeom prst="ellipse">
            <a:avLst/>
          </a:prstGeom>
          <a:solidFill>
            <a:srgbClr val="169BCC"/>
          </a:solidFill>
          <a:ln>
            <a:solidFill>
              <a:srgbClr val="169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Positives reflex HCV RNA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A3A9F7-ADD5-2B42-AA46-41E1727A68E7}"/>
              </a:ext>
            </a:extLst>
          </p:cNvPr>
          <p:cNvSpPr>
            <a:spLocks noChangeAspect="1"/>
          </p:cNvSpPr>
          <p:nvPr/>
        </p:nvSpPr>
        <p:spPr>
          <a:xfrm>
            <a:off x="863680" y="1942604"/>
            <a:ext cx="2069655" cy="2071652"/>
          </a:xfrm>
          <a:prstGeom prst="ellipse">
            <a:avLst/>
          </a:prstGeom>
          <a:solidFill>
            <a:srgbClr val="1382AC"/>
          </a:solidFill>
          <a:ln>
            <a:solidFill>
              <a:srgbClr val="13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HCV Antibody Screening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6898BD-63E1-FB49-A0C1-A683C3CA280A}"/>
              </a:ext>
            </a:extLst>
          </p:cNvPr>
          <p:cNvSpPr>
            <a:spLocks noChangeAspect="1"/>
          </p:cNvSpPr>
          <p:nvPr/>
        </p:nvSpPr>
        <p:spPr>
          <a:xfrm>
            <a:off x="4404391" y="4297680"/>
            <a:ext cx="1772797" cy="17745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Pre-treatment HCV RNA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25567F-3036-3446-ABFD-35192E7A4CB2}"/>
              </a:ext>
            </a:extLst>
          </p:cNvPr>
          <p:cNvSpPr>
            <a:spLocks noChangeAspect="1"/>
          </p:cNvSpPr>
          <p:nvPr/>
        </p:nvSpPr>
        <p:spPr>
          <a:xfrm>
            <a:off x="4897293" y="2059567"/>
            <a:ext cx="1829277" cy="1831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During and Post-Treatment HCV RNA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66AEC6-5738-1140-995A-CB8C48CD2910}"/>
              </a:ext>
            </a:extLst>
          </p:cNvPr>
          <p:cNvSpPr>
            <a:spLocks noChangeAspect="1"/>
          </p:cNvSpPr>
          <p:nvPr/>
        </p:nvSpPr>
        <p:spPr>
          <a:xfrm>
            <a:off x="6600797" y="3129219"/>
            <a:ext cx="1684813" cy="1686439"/>
          </a:xfrm>
          <a:prstGeom prst="ellipse">
            <a:avLst/>
          </a:prstGeom>
          <a:solidFill>
            <a:srgbClr val="13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SVR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48C70A-D2E4-0F40-89A9-7D1F0C1F156A}"/>
              </a:ext>
            </a:extLst>
          </p:cNvPr>
          <p:cNvSpPr>
            <a:spLocks noChangeAspect="1"/>
          </p:cNvSpPr>
          <p:nvPr/>
        </p:nvSpPr>
        <p:spPr>
          <a:xfrm>
            <a:off x="8531307" y="2543566"/>
            <a:ext cx="2373342" cy="23756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Monitoring for continued exposure</a:t>
            </a:r>
          </a:p>
        </p:txBody>
      </p:sp>
    </p:spTree>
    <p:extLst>
      <p:ext uri="{BB962C8B-B14F-4D97-AF65-F5344CB8AC3E}">
        <p14:creationId xmlns:p14="http://schemas.microsoft.com/office/powerpoint/2010/main" val="365621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F1BC5-8EA6-7D48-AEC1-D77185D78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9663FA-F080-8D46-BCAA-8DD85D8F4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FBFC-D8AB-554F-B0C5-A29D74F2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cascade of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25E10A-20F2-8A42-B15B-A4D545AD5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001018"/>
              </p:ext>
            </p:extLst>
          </p:nvPr>
        </p:nvGraphicFramePr>
        <p:xfrm>
          <a:off x="1114425" y="2171700"/>
          <a:ext cx="9872662" cy="412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945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FBFC-D8AB-554F-B0C5-A29D74F2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cascade of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25E10A-20F2-8A42-B15B-A4D545AD5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375791"/>
              </p:ext>
            </p:extLst>
          </p:nvPr>
        </p:nvGraphicFramePr>
        <p:xfrm>
          <a:off x="1114425" y="2171700"/>
          <a:ext cx="9872662" cy="412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1432FA-F296-AB4B-91CE-E872198169E5}"/>
              </a:ext>
            </a:extLst>
          </p:cNvPr>
          <p:cNvCxnSpPr/>
          <p:nvPr/>
        </p:nvCxnSpPr>
        <p:spPr>
          <a:xfrm>
            <a:off x="6500813" y="2814638"/>
            <a:ext cx="742950" cy="785812"/>
          </a:xfrm>
          <a:prstGeom prst="straightConnector1">
            <a:avLst/>
          </a:prstGeom>
          <a:ln w="50800">
            <a:solidFill>
              <a:srgbClr val="1382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B8703F-1678-EF44-8E09-80EF573782C6}"/>
              </a:ext>
            </a:extLst>
          </p:cNvPr>
          <p:cNvSpPr txBox="1"/>
          <p:nvPr/>
        </p:nvSpPr>
        <p:spPr>
          <a:xfrm>
            <a:off x="7243763" y="2650170"/>
            <a:ext cx="252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400596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60AC-8B84-D144-987A-7A6B1C24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 testing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92D093-4D6C-9E4D-A378-F1609DC82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614487"/>
            <a:ext cx="4221105" cy="4022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EFB88-3235-ED4F-8836-E7647BFA8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324099"/>
            <a:ext cx="4724400" cy="260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CFF50-69FD-1641-B58B-8CCCF1E00BE6}"/>
              </a:ext>
            </a:extLst>
          </p:cNvPr>
          <p:cNvSpPr txBox="1"/>
          <p:nvPr/>
        </p:nvSpPr>
        <p:spPr>
          <a:xfrm>
            <a:off x="1028700" y="5900738"/>
            <a:ext cx="32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HCV Antibody serology analyzer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35E64-0E21-134D-BE6E-B45E66A30660}"/>
              </a:ext>
            </a:extLst>
          </p:cNvPr>
          <p:cNvSpPr txBox="1"/>
          <p:nvPr/>
        </p:nvSpPr>
        <p:spPr>
          <a:xfrm>
            <a:off x="7072312" y="5801797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HCV RNA molecular analyzer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034F3-15CC-0942-966C-5FBB9B943A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24" r="11832"/>
          <a:stretch/>
        </p:blipFill>
        <p:spPr>
          <a:xfrm>
            <a:off x="4741636" y="4280354"/>
            <a:ext cx="1466850" cy="14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B1A7-5D4F-0B4B-8210-72C7810B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Antibody positive reflex testing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E6885-5668-CB43-ACA8-F93CDE3F0597}"/>
              </a:ext>
            </a:extLst>
          </p:cNvPr>
          <p:cNvSpPr/>
          <p:nvPr/>
        </p:nvSpPr>
        <p:spPr>
          <a:xfrm>
            <a:off x="6911214" y="1886011"/>
            <a:ext cx="2087431" cy="41242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2">
                    <a:lumMod val="75000"/>
                  </a:schemeClr>
                </a:solidFill>
              </a:rPr>
              <a:t>POS</a:t>
            </a:r>
          </a:p>
          <a:p>
            <a:pPr algn="ctr"/>
            <a:endParaRPr lang="en-US" sz="1000" b="1" dirty="0">
              <a:ln/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8000" b="1" dirty="0">
                <a:ln/>
                <a:solidFill>
                  <a:schemeClr val="accent2">
                    <a:lumMod val="75000"/>
                  </a:schemeClr>
                </a:solidFill>
              </a:rPr>
              <a:t>IND</a:t>
            </a:r>
          </a:p>
          <a:p>
            <a:pPr algn="ctr"/>
            <a:endParaRPr lang="en-US" sz="1200" b="1" dirty="0">
              <a:ln/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8000" b="1" dirty="0">
                <a:ln/>
                <a:solidFill>
                  <a:schemeClr val="accent2">
                    <a:lumMod val="75000"/>
                  </a:schemeClr>
                </a:solidFill>
              </a:rPr>
              <a:t>NEG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F5299AC-8835-744F-8F14-6CCDA15CA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567078"/>
              </p:ext>
            </p:extLst>
          </p:nvPr>
        </p:nvGraphicFramePr>
        <p:xfrm>
          <a:off x="1564458" y="4730912"/>
          <a:ext cx="6062349" cy="118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200E4C1A-522C-644F-8B5A-050617B79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445027"/>
              </p:ext>
            </p:extLst>
          </p:nvPr>
        </p:nvGraphicFramePr>
        <p:xfrm>
          <a:off x="1564458" y="3366654"/>
          <a:ext cx="6062349" cy="118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22316A0-0A9C-A642-9733-6406262A6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597795"/>
              </p:ext>
            </p:extLst>
          </p:nvPr>
        </p:nvGraphicFramePr>
        <p:xfrm>
          <a:off x="1564458" y="1999594"/>
          <a:ext cx="6062349" cy="118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167AC45-2D59-1444-8126-5C2E43A37068}"/>
              </a:ext>
            </a:extLst>
          </p:cNvPr>
          <p:cNvSpPr/>
          <p:nvPr/>
        </p:nvSpPr>
        <p:spPr>
          <a:xfrm rot="16200000">
            <a:off x="1062016" y="3127533"/>
            <a:ext cx="2393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</a:rPr>
              <a:t>RNA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DB0E1-2B62-E84A-95D8-6F97B591FC27}"/>
              </a:ext>
            </a:extLst>
          </p:cNvPr>
          <p:cNvSpPr txBox="1"/>
          <p:nvPr/>
        </p:nvSpPr>
        <p:spPr>
          <a:xfrm>
            <a:off x="9605569" y="2245382"/>
            <a:ext cx="170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Includes numeric viral load</a:t>
            </a:r>
          </a:p>
        </p:txBody>
      </p:sp>
    </p:spTree>
    <p:extLst>
      <p:ext uri="{BB962C8B-B14F-4D97-AF65-F5344CB8AC3E}">
        <p14:creationId xmlns:p14="http://schemas.microsoft.com/office/powerpoint/2010/main" val="56023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3880-22E0-0E42-9633-DBFED40E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Month review of reflex testing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6A40B7-911C-D04B-82E5-402625BF3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658319"/>
            <a:ext cx="10017197" cy="47505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858070-F579-3F41-9085-DFF69D444372}"/>
              </a:ext>
            </a:extLst>
          </p:cNvPr>
          <p:cNvSpPr/>
          <p:nvPr/>
        </p:nvSpPr>
        <p:spPr>
          <a:xfrm>
            <a:off x="1456841" y="2084832"/>
            <a:ext cx="650928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800CA-C4F0-2A40-B34F-4B10140562E4}"/>
              </a:ext>
            </a:extLst>
          </p:cNvPr>
          <p:cNvSpPr txBox="1"/>
          <p:nvPr/>
        </p:nvSpPr>
        <p:spPr>
          <a:xfrm>
            <a:off x="9144000" y="6408899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Thompson </a:t>
            </a:r>
            <a:r>
              <a:rPr lang="en-US" i="1" dirty="0"/>
              <a:t>et al</a:t>
            </a:r>
            <a:r>
              <a:rPr lang="en-US" dirty="0"/>
              <a:t>., 2022 JAMMI</a:t>
            </a:r>
          </a:p>
        </p:txBody>
      </p:sp>
    </p:spTree>
    <p:extLst>
      <p:ext uri="{BB962C8B-B14F-4D97-AF65-F5344CB8AC3E}">
        <p14:creationId xmlns:p14="http://schemas.microsoft.com/office/powerpoint/2010/main" val="158410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FAAD-E71C-BF4E-BFD5-3440229F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for Indeterminate specimens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81BCC1-1564-5F48-887B-C829644A6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839" y="1580826"/>
            <a:ext cx="9158650" cy="506886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C28EEE-98F7-B540-B411-A399A5EAEF8D}"/>
              </a:ext>
            </a:extLst>
          </p:cNvPr>
          <p:cNvSpPr/>
          <p:nvPr/>
        </p:nvSpPr>
        <p:spPr>
          <a:xfrm>
            <a:off x="1999282" y="1755648"/>
            <a:ext cx="650928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6D034-7C93-BC4A-93BC-588745C62BA6}"/>
              </a:ext>
            </a:extLst>
          </p:cNvPr>
          <p:cNvSpPr txBox="1"/>
          <p:nvPr/>
        </p:nvSpPr>
        <p:spPr>
          <a:xfrm>
            <a:off x="9144000" y="6408899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Thompson </a:t>
            </a:r>
            <a:r>
              <a:rPr lang="en-US" i="1" dirty="0"/>
              <a:t>et al</a:t>
            </a:r>
            <a:r>
              <a:rPr lang="en-US" dirty="0"/>
              <a:t>., 2022 JAMMI</a:t>
            </a:r>
          </a:p>
        </p:txBody>
      </p:sp>
    </p:spTree>
    <p:extLst>
      <p:ext uri="{BB962C8B-B14F-4D97-AF65-F5344CB8AC3E}">
        <p14:creationId xmlns:p14="http://schemas.microsoft.com/office/powerpoint/2010/main" val="263220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55F9-7ABD-934F-9E81-B4782072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Significantly decreased TAT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514BA-C336-9147-8465-49A741452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97"/>
          <a:stretch/>
        </p:blipFill>
        <p:spPr>
          <a:xfrm>
            <a:off x="190500" y="2084832"/>
            <a:ext cx="11811000" cy="24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5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91CC-FF88-AD4D-BFFA-8B95467A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I order HCV Antibody for everyone and get HCV RNA?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35D5D-D014-E043-9F52-2A3754730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44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{517FDBF8-92E1-694C-8860-D77E0625421A}tf10001061</Template>
  <TotalTime>11337</TotalTime>
  <Words>318</Words>
  <Application>Microsoft Macintosh PowerPoint</Application>
  <PresentationFormat>Widescreen</PresentationFormat>
  <Paragraphs>102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 3</vt:lpstr>
      <vt:lpstr>Integral</vt:lpstr>
      <vt:lpstr>Provincial virology lab services: making it easier and smoother</vt:lpstr>
      <vt:lpstr>HCV cascade of care</vt:lpstr>
      <vt:lpstr>HCV cascade of care</vt:lpstr>
      <vt:lpstr>Reflex testing</vt:lpstr>
      <vt:lpstr>HCV Antibody positive reflex testing</vt:lpstr>
      <vt:lpstr>6 Month review of reflex testing</vt:lpstr>
      <vt:lpstr>Follow-up for Indeterminate specimens</vt:lpstr>
      <vt:lpstr>Significantly decreased TAT</vt:lpstr>
      <vt:lpstr>Can I order HCV Antibody for everyone and get HCV RNA?</vt:lpstr>
      <vt:lpstr>HCV Utilization</vt:lpstr>
      <vt:lpstr>PowerPoint Presentation</vt:lpstr>
      <vt:lpstr>I got a previously positive result, but I needed HCV RNA</vt:lpstr>
      <vt:lpstr>How do I make sure my test isn’t cancelled?</vt:lpstr>
      <vt:lpstr>PowerPoint Presentation</vt:lpstr>
      <vt:lpstr>PowerPoint Presentation</vt:lpstr>
      <vt:lpstr>HCV Ordering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Prenatal HCV testing</dc:title>
  <dc:creator>Carmen Giltner</dc:creator>
  <cp:lastModifiedBy>Kate Dunn</cp:lastModifiedBy>
  <cp:revision>77</cp:revision>
  <dcterms:created xsi:type="dcterms:W3CDTF">2019-11-07T19:30:00Z</dcterms:created>
  <dcterms:modified xsi:type="dcterms:W3CDTF">2022-10-13T18:47:57Z</dcterms:modified>
</cp:coreProperties>
</file>