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8"/>
  </p:notesMasterIdLst>
  <p:sldIdLst>
    <p:sldId id="256" r:id="rId5"/>
    <p:sldId id="263" r:id="rId6"/>
    <p:sldId id="259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1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D00"/>
    <a:srgbClr val="FBB031"/>
    <a:srgbClr val="E32726"/>
    <a:srgbClr val="D60057"/>
    <a:srgbClr val="8B857B"/>
    <a:srgbClr val="FFD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000"/>
    <p:restoredTop sz="90823" autoAdjust="0"/>
  </p:normalViewPr>
  <p:slideViewPr>
    <p:cSldViewPr snapToGrid="0" snapToObjects="1" showGuides="1">
      <p:cViewPr varScale="1">
        <p:scale>
          <a:sx n="103" d="100"/>
          <a:sy n="103" d="100"/>
        </p:scale>
        <p:origin x="1314" y="72"/>
      </p:cViewPr>
      <p:guideLst>
        <p:guide orient="horz" pos="411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2CACE1-0839-DD4E-8A8D-815B08AED9A4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B58301-8E47-694C-884E-80E9D5260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921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Use at start of event or conference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B58301-8E47-694C-884E-80E9D5260CC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1148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Use at start of event or conference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B58301-8E47-694C-884E-80E9D5260CC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5408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Use at start of event or conference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B58301-8E47-694C-884E-80E9D5260CC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9269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FE78C2-47AD-C340-9456-D9F9B3D300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78279" y="1785343"/>
            <a:ext cx="7841294" cy="234268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ts val="5600"/>
              </a:lnSpc>
              <a:defRPr sz="5400" b="1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6038AA-9B5A-234E-B6E1-FE9722AB06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78279" y="4128032"/>
            <a:ext cx="7841294" cy="714931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3FD472B-32E4-8A46-90E5-97757DC24EE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78279" y="4849226"/>
            <a:ext cx="7841294" cy="1125689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Presenter’s Name</a:t>
            </a:r>
            <a:br>
              <a:rPr lang="en-US" dirty="0"/>
            </a:br>
            <a:r>
              <a:rPr lang="en-US" dirty="0"/>
              <a:t>Presenter’s title / additional designations</a:t>
            </a:r>
            <a:br>
              <a:rPr lang="en-US" dirty="0"/>
            </a:br>
            <a:r>
              <a:rPr lang="en-US" dirty="0"/>
              <a:t>Faculty of / Department of / additional designations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5E4B113-E638-B640-8F48-252058659E0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78279" y="5981178"/>
            <a:ext cx="6586081" cy="52187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4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3980296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7A32D7-DB76-2847-ADA0-EE213BEBB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628" y="463968"/>
            <a:ext cx="9724372" cy="103339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lnSpc>
                <a:spcPts val="3800"/>
              </a:lnSpc>
              <a:defRPr sz="3600" b="1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F7C696-28D5-3D4E-90D5-168D38046E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628" y="1773195"/>
            <a:ext cx="9724372" cy="4115669"/>
          </a:xfrm>
          <a:prstGeom prst="rect">
            <a:avLst/>
          </a:prstGeom>
        </p:spPr>
        <p:txBody>
          <a:bodyPr/>
          <a:lstStyle>
            <a:lvl1pPr>
              <a:buClr>
                <a:srgbClr val="E32726"/>
              </a:buClr>
              <a:defRPr sz="2800"/>
            </a:lvl1pPr>
            <a:lvl2pPr>
              <a:buClr>
                <a:srgbClr val="FBB031"/>
              </a:buClr>
              <a:defRPr sz="2400"/>
            </a:lvl2pPr>
            <a:lvl3pPr>
              <a:buClr>
                <a:srgbClr val="8B857B"/>
              </a:buClr>
              <a:defRPr sz="2000"/>
            </a:lvl3pPr>
            <a:lvl4pPr>
              <a:buClr>
                <a:schemeClr val="accent3"/>
              </a:buClr>
              <a:defRPr sz="1800"/>
            </a:lvl4pPr>
            <a:lvl5pPr>
              <a:buClr>
                <a:schemeClr val="accent1"/>
              </a:buCl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054994-38BD-EA48-95B9-EDE63B92B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6427" y="638053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000"/>
            </a:lvl1pPr>
          </a:lstStyle>
          <a:p>
            <a:fld id="{5C35FCF4-C3EF-BD43-82E0-05BC237DAD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1444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09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photo with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A683A0EC-D117-3A44-A056-CF7521187A0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33864" y="1773021"/>
            <a:ext cx="3938587" cy="3938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C2CEEFA-DEDA-3C4E-B209-94546CDD8B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7569" y="1773021"/>
            <a:ext cx="6013537" cy="3938587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2800"/>
            </a:lvl1pPr>
            <a:lvl2pPr>
              <a:buClr>
                <a:srgbClr val="FBB031"/>
              </a:buClr>
              <a:defRPr sz="2400"/>
            </a:lvl2pPr>
            <a:lvl3pPr>
              <a:buClr>
                <a:srgbClr val="8B857B"/>
              </a:buClr>
              <a:defRPr sz="2000"/>
            </a:lvl3pPr>
            <a:lvl4pPr>
              <a:buClr>
                <a:schemeClr val="accent3"/>
              </a:buClr>
              <a:defRPr sz="1800"/>
            </a:lvl4pPr>
            <a:lvl5pPr>
              <a:buClr>
                <a:schemeClr val="accent1"/>
              </a:buCl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BF3C08-C8EC-DC49-84E7-B18774364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6427" y="638053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000"/>
            </a:lvl1pPr>
          </a:lstStyle>
          <a:p>
            <a:fld id="{5C35FCF4-C3EF-BD43-82E0-05BC237DAD2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AF4FC2F-942D-6942-8D5B-4C7E0E5244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628" y="463968"/>
            <a:ext cx="9724372" cy="103339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lnSpc>
                <a:spcPts val="3800"/>
              </a:lnSpc>
              <a:defRPr sz="3600" b="1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0733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photo with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A683A0EC-D117-3A44-A056-CF7521187A0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33864" y="1655241"/>
            <a:ext cx="3982602" cy="22227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C2CEEFA-DEDA-3C4E-B209-94546CDD8B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3864" y="4202482"/>
            <a:ext cx="3995802" cy="1835063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2000"/>
            </a:lvl1pPr>
            <a:lvl2pPr>
              <a:buClr>
                <a:srgbClr val="FBB031"/>
              </a:buClr>
              <a:defRPr sz="1800"/>
            </a:lvl2pPr>
            <a:lvl3pPr>
              <a:buClr>
                <a:srgbClr val="8B857B"/>
              </a:buClr>
              <a:defRPr sz="1600"/>
            </a:lvl3pPr>
            <a:lvl4pPr>
              <a:buClr>
                <a:schemeClr val="accent3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Picture Placeholder 7">
            <a:extLst>
              <a:ext uri="{FF2B5EF4-FFF2-40B4-BE49-F238E27FC236}">
                <a16:creationId xmlns:a16="http://schemas.microsoft.com/office/drawing/2014/main" id="{873EC9B2-3D79-EB42-BD2D-94A59CE5C32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240719" y="1655241"/>
            <a:ext cx="3982602" cy="22227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1D7853A-8D09-4041-8FD1-E58DBA8A7F0F}"/>
              </a:ext>
            </a:extLst>
          </p:cNvPr>
          <p:cNvCxnSpPr/>
          <p:nvPr userDrawn="1"/>
        </p:nvCxnSpPr>
        <p:spPr>
          <a:xfrm>
            <a:off x="6096000" y="1551313"/>
            <a:ext cx="0" cy="465342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AEF50DEA-27DF-7C4E-AD5F-60F66ED518A4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7240719" y="4202482"/>
            <a:ext cx="3995802" cy="1835063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2000"/>
            </a:lvl1pPr>
            <a:lvl2pPr>
              <a:buClr>
                <a:srgbClr val="FBB031"/>
              </a:buClr>
              <a:defRPr sz="1800"/>
            </a:lvl2pPr>
            <a:lvl3pPr>
              <a:buClr>
                <a:srgbClr val="8B857B"/>
              </a:buClr>
              <a:defRPr sz="1600"/>
            </a:lvl3pPr>
            <a:lvl4pPr>
              <a:buClr>
                <a:schemeClr val="accent3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D4A5085-02C7-C249-93B0-AC3B6836C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6427" y="638053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000"/>
            </a:lvl1pPr>
          </a:lstStyle>
          <a:p>
            <a:fld id="{5C35FCF4-C3EF-BD43-82E0-05BC237DAD2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CF9A15B-E143-B248-AA59-A29370229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628" y="463968"/>
            <a:ext cx="9724372" cy="103339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lnSpc>
                <a:spcPts val="3800"/>
              </a:lnSpc>
              <a:defRPr sz="3600" b="1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3883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0016D1F-0C29-D446-876E-DD6C096D731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78280" y="1637270"/>
            <a:ext cx="8749432" cy="4621427"/>
          </a:xfrm>
          <a:prstGeom prst="rect">
            <a:avLst/>
          </a:prstGeom>
        </p:spPr>
        <p:txBody>
          <a:bodyPr anchor="ctr" anchorCtr="0"/>
          <a:lstStyle>
            <a:lvl1pPr marL="0" indent="0">
              <a:lnSpc>
                <a:spcPts val="6200"/>
              </a:lnSpc>
              <a:spcBef>
                <a:spcPts val="0"/>
              </a:spcBef>
              <a:buNone/>
              <a:defRPr sz="60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This slide is for one big, bold statement. Bullet points can’t compete! </a:t>
            </a:r>
          </a:p>
        </p:txBody>
      </p:sp>
    </p:spTree>
    <p:extLst>
      <p:ext uri="{BB962C8B-B14F-4D97-AF65-F5344CB8AC3E}">
        <p14:creationId xmlns:p14="http://schemas.microsoft.com/office/powerpoint/2010/main" val="3997480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ding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FE78C2-47AD-C340-9456-D9F9B3D3003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78279" y="1680519"/>
            <a:ext cx="8418337" cy="192846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ts val="3800"/>
              </a:lnSpc>
              <a:defRPr sz="3600" b="1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Thank you for attending! </a:t>
            </a:r>
            <a:br>
              <a:rPr lang="en-US" dirty="0"/>
            </a:br>
            <a:r>
              <a:rPr lang="en-US" dirty="0"/>
              <a:t>and/or other concluding message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6038AA-9B5A-234E-B6E1-FE9722AB065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78279" y="3624188"/>
            <a:ext cx="8418337" cy="780997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For more information go to </a:t>
            </a:r>
            <a:r>
              <a:rPr lang="en-US" dirty="0" err="1"/>
              <a:t>ucalgary.ca</a:t>
            </a:r>
            <a:r>
              <a:rPr lang="en-US" dirty="0"/>
              <a:t>/</a:t>
            </a:r>
            <a:r>
              <a:rPr lang="en-US" dirty="0" err="1"/>
              <a:t>webaddress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3FD472B-32E4-8A46-90E5-97757DC24EE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78279" y="4420386"/>
            <a:ext cx="8418337" cy="1468879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Presenter’s Name</a:t>
            </a:r>
            <a:br>
              <a:rPr lang="en-US" dirty="0"/>
            </a:br>
            <a:r>
              <a:rPr lang="en-US" dirty="0" err="1"/>
              <a:t>presentersemail@ucalgary.ca</a:t>
            </a:r>
            <a:br>
              <a:rPr lang="en-US" dirty="0"/>
            </a:br>
            <a:r>
              <a:rPr lang="en-US" dirty="0"/>
              <a:t>Phone number / Twitter handle / additional contact info</a:t>
            </a:r>
          </a:p>
        </p:txBody>
      </p:sp>
    </p:spTree>
    <p:extLst>
      <p:ext uri="{BB962C8B-B14F-4D97-AF65-F5344CB8AC3E}">
        <p14:creationId xmlns:p14="http://schemas.microsoft.com/office/powerpoint/2010/main" val="1795914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9830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56" r:id="rId4"/>
    <p:sldLayoutId id="2147483654" r:id="rId5"/>
    <p:sldLayoutId id="2147483657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copyright@ucalgary.ca" TargetMode="External"/><Relationship Id="rId4" Type="http://schemas.openxmlformats.org/officeDocument/2006/relationships/hyperlink" Target="http://library.ucalgary.ca/copyright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E3BE60-5D8F-6C41-A517-E4C3855CFB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52213" y="1016531"/>
            <a:ext cx="7887574" cy="944625"/>
          </a:xfrm>
        </p:spPr>
        <p:txBody>
          <a:bodyPr>
            <a:normAutofit/>
          </a:bodyPr>
          <a:lstStyle/>
          <a:p>
            <a:r>
              <a:rPr lang="en-US" sz="5000" dirty="0"/>
              <a:t>Faculty/Presenter Disclosure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CC6EB7-E67A-4717-BBB4-C9059E6D4C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79" y="5990248"/>
            <a:ext cx="3547416" cy="991514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BC35D2F-2A66-4E44-AF4D-0A941D4A437D}"/>
              </a:ext>
            </a:extLst>
          </p:cNvPr>
          <p:cNvSpPr txBox="1">
            <a:spLocks/>
          </p:cNvSpPr>
          <p:nvPr/>
        </p:nvSpPr>
        <p:spPr>
          <a:xfrm>
            <a:off x="2431183" y="196115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CA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Faculty: </a:t>
            </a: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[Speaker’s name]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CA" sz="12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CA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Relationships with financial sponsors: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CA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Any direct financial relationships including receipt of honoraria: </a:t>
            </a:r>
            <a:r>
              <a:rPr kumimoji="0" lang="en-CA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PharmaCorp</a:t>
            </a: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ABC, Canadian Cancer Org.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CA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Memberships on advisory boards or speakers’ bureau:  </a:t>
            </a: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XYZ Biopharmaceuticals Ltd.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CA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Patents for drugs or devices</a:t>
            </a: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Widget ABC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CA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Other: financial relationships/investments </a:t>
            </a: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Employee of XXY Hospital Group, consultant for Company X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CA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CA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24122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E3BE60-5D8F-6C41-A517-E4C3855CFB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52213" y="1016531"/>
            <a:ext cx="7887574" cy="944625"/>
          </a:xfrm>
        </p:spPr>
        <p:txBody>
          <a:bodyPr>
            <a:normAutofit/>
          </a:bodyPr>
          <a:lstStyle/>
          <a:p>
            <a:pPr algn="ctr"/>
            <a:r>
              <a:rPr lang="en-US" sz="5000" dirty="0"/>
              <a:t>Copyright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CC6EB7-E67A-4717-BBB4-C9059E6D4C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79" y="5990248"/>
            <a:ext cx="3547416" cy="991514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2235ADB-20C3-45CF-B0CB-6B7AE57570D8}"/>
              </a:ext>
            </a:extLst>
          </p:cNvPr>
          <p:cNvSpPr txBox="1">
            <a:spLocks/>
          </p:cNvSpPr>
          <p:nvPr/>
        </p:nvSpPr>
        <p:spPr>
          <a:xfrm>
            <a:off x="637592" y="2095590"/>
            <a:ext cx="10916816" cy="378511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3272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BB03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B857B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charset="0"/>
              <a:buChar char="•"/>
              <a:defRPr/>
            </a:pPr>
            <a:r>
              <a:rPr lang="en-US" sz="2000" dirty="0"/>
              <a:t>I have taken the appropriate steps to ensure that the use of third party material in this presentation falls under fair dealing in the Copyright Act. </a:t>
            </a:r>
          </a:p>
          <a:p>
            <a:pPr lvl="1">
              <a:buFont typeface="Arial" charset="0"/>
              <a:buChar char="–"/>
              <a:defRPr/>
            </a:pPr>
            <a:r>
              <a:rPr lang="en-US" sz="2000" dirty="0">
                <a:hlinkClick r:id="rId4"/>
              </a:rPr>
              <a:t>http://library.ucalgary.ca/copyright/</a:t>
            </a:r>
            <a:r>
              <a:rPr lang="en-US" sz="2000" dirty="0"/>
              <a:t> </a:t>
            </a:r>
          </a:p>
          <a:p>
            <a:pPr>
              <a:buFont typeface="Arial" charset="0"/>
              <a:buChar char="•"/>
              <a:defRPr/>
            </a:pPr>
            <a:r>
              <a:rPr lang="en-US" sz="2000" dirty="0"/>
              <a:t>This material was created for students officially enrolled in the Undergraduate Medical Education program and cannot be reproduced, retransmitted or copied.</a:t>
            </a:r>
          </a:p>
          <a:p>
            <a:pPr>
              <a:buFont typeface="Arial" charset="0"/>
              <a:buChar char="•"/>
              <a:defRPr/>
            </a:pPr>
            <a:r>
              <a:rPr lang="en-US" sz="2000" dirty="0"/>
              <a:t>I have properly cited third party material in one of the ways outlined below.</a:t>
            </a:r>
          </a:p>
          <a:p>
            <a:pPr>
              <a:buFont typeface="Arial" charset="0"/>
              <a:buChar char="•"/>
              <a:defRPr/>
            </a:pPr>
            <a:r>
              <a:rPr lang="en-US" sz="2000" dirty="0"/>
              <a:t>If I have any questions, I can send my slides to: </a:t>
            </a:r>
            <a:r>
              <a:rPr lang="en-US" sz="2000" dirty="0">
                <a:hlinkClick r:id="rId5"/>
              </a:rPr>
              <a:t>copyright@ucalgary.ca</a:t>
            </a:r>
            <a:r>
              <a:rPr lang="en-US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276094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2D9D8C34-D7E7-4995-B5A6-45BFCA7A04B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DE86DA2-6602-4192-9E0C-390742BC188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2B636DE8-0332-4FA0-889E-C812026AD7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9CC6EB7-E67A-4717-BBB4-C9059E6D4C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7149" y="5981944"/>
            <a:ext cx="3744749" cy="1046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5507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Calgary 2">
      <a:dk1>
        <a:srgbClr val="000000"/>
      </a:dk1>
      <a:lt1>
        <a:srgbClr val="FFFFFF"/>
      </a:lt1>
      <a:dk2>
        <a:srgbClr val="8C857B"/>
      </a:dk2>
      <a:lt2>
        <a:srgbClr val="C3BFB6"/>
      </a:lt2>
      <a:accent1>
        <a:srgbClr val="EE2C2A"/>
      </a:accent1>
      <a:accent2>
        <a:srgbClr val="FFA300"/>
      </a:accent2>
      <a:accent3>
        <a:srgbClr val="FF671F"/>
      </a:accent3>
      <a:accent4>
        <a:srgbClr val="46A67B"/>
      </a:accent4>
      <a:accent5>
        <a:srgbClr val="EC0971"/>
      </a:accent5>
      <a:accent6>
        <a:srgbClr val="9C0533"/>
      </a:accent6>
      <a:hlink>
        <a:srgbClr val="D6001C"/>
      </a:hlink>
      <a:folHlink>
        <a:srgbClr val="8C857B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nservative - Widescreen" id="{1FDA4292-5ABC-2347-8AEC-8713E981E356}" vid="{2CAB1A43-65EA-6D44-BFF7-FD9BC8254A4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3D735855909F14FB6250141B48BB436" ma:contentTypeVersion="0" ma:contentTypeDescription="Create a new document." ma:contentTypeScope="" ma:versionID="2668d068a3d15d27978d94907a5ce0c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36ABDF2-BD05-4010-80BA-3DB41DBF8678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B1379BBF-6672-4ABD-B16E-D222A38B6B9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FC88187-EECF-4C5C-A830-5D04DBE15A3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Conservative - Widescreen (1)</Template>
  <TotalTime>279</TotalTime>
  <Words>186</Words>
  <Application>Microsoft Office PowerPoint</Application>
  <PresentationFormat>Widescreen</PresentationFormat>
  <Paragraphs>20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Calibri</vt:lpstr>
      <vt:lpstr>Office Theme</vt:lpstr>
      <vt:lpstr>Faculty/Presenter Disclosure</vt:lpstr>
      <vt:lpstr>Copyright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Mairi Babey</dc:creator>
  <cp:lastModifiedBy>Sue-Ann Facchini</cp:lastModifiedBy>
  <cp:revision>19</cp:revision>
  <dcterms:created xsi:type="dcterms:W3CDTF">2020-11-03T23:02:44Z</dcterms:created>
  <dcterms:modified xsi:type="dcterms:W3CDTF">2022-12-06T18:19:50Z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0x010100D3D735855909F14FB6250141B48BB436</vt:lpwstr>
  </property>
</Properties>
</file>