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BM Plex Sans" panose="020B0503050203000203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56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openxmlformats.org/officeDocument/2006/relationships/customXml" Target="../customXml/item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70461" y="600161"/>
            <a:ext cx="1065539" cy="175814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0" y="1235018"/>
            <a:ext cx="10709132" cy="1520788"/>
          </a:xfrm>
          <a:custGeom>
            <a:avLst/>
            <a:gdLst/>
            <a:ahLst/>
            <a:cxnLst/>
            <a:rect l="l" t="t" r="r" b="b"/>
            <a:pathLst>
              <a:path w="3837911" h="545016">
                <a:moveTo>
                  <a:pt x="0" y="0"/>
                </a:moveTo>
                <a:lnTo>
                  <a:pt x="3837911" y="0"/>
                </a:lnTo>
                <a:lnTo>
                  <a:pt x="3837911" y="545016"/>
                </a:lnTo>
                <a:lnTo>
                  <a:pt x="0" y="545016"/>
                </a:lnTo>
                <a:close/>
              </a:path>
            </a:pathLst>
          </a:custGeom>
          <a:solidFill>
            <a:srgbClr val="ADC0FD">
              <a:alpha val="9804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0" y="1155284"/>
            <a:ext cx="2268000" cy="234773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91"/>
              </a:lnSpc>
            </a:pPr>
            <a:endParaRPr b="1">
              <a:latin typeface="IBM Plex Sans" panose="020B0503050203000203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1235018"/>
            <a:ext cx="1962356" cy="1520788"/>
          </a:xfrm>
          <a:custGeom>
            <a:avLst/>
            <a:gdLst/>
            <a:ahLst/>
            <a:cxnLst/>
            <a:rect l="l" t="t" r="r" b="b"/>
            <a:pathLst>
              <a:path w="703264" h="545016">
                <a:moveTo>
                  <a:pt x="0" y="0"/>
                </a:moveTo>
                <a:lnTo>
                  <a:pt x="703264" y="0"/>
                </a:lnTo>
                <a:lnTo>
                  <a:pt x="703264" y="545016"/>
                </a:lnTo>
                <a:lnTo>
                  <a:pt x="0" y="545016"/>
                </a:lnTo>
                <a:close/>
              </a:path>
            </a:pathLst>
          </a:custGeom>
          <a:solidFill>
            <a:srgbClr val="ADC0FD"/>
          </a:solidFill>
        </p:spPr>
      </p:sp>
      <p:sp>
        <p:nvSpPr>
          <p:cNvPr id="8" name="TextBox 8"/>
          <p:cNvSpPr txBox="1"/>
          <p:nvPr/>
        </p:nvSpPr>
        <p:spPr>
          <a:xfrm>
            <a:off x="0" y="1155284"/>
            <a:ext cx="2268000" cy="234773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91"/>
              </a:lnSpc>
            </a:pPr>
            <a:endParaRPr b="1">
              <a:latin typeface="IBM Plex Sans" panose="020B0503050203000203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0" y="2837881"/>
            <a:ext cx="10709132" cy="1520788"/>
          </a:xfrm>
          <a:custGeom>
            <a:avLst/>
            <a:gdLst/>
            <a:ahLst/>
            <a:cxnLst/>
            <a:rect l="l" t="t" r="r" b="b"/>
            <a:pathLst>
              <a:path w="3837911" h="545016">
                <a:moveTo>
                  <a:pt x="0" y="0"/>
                </a:moveTo>
                <a:lnTo>
                  <a:pt x="3837911" y="0"/>
                </a:lnTo>
                <a:lnTo>
                  <a:pt x="3837911" y="545016"/>
                </a:lnTo>
                <a:lnTo>
                  <a:pt x="0" y="545016"/>
                </a:lnTo>
                <a:close/>
              </a:path>
            </a:pathLst>
          </a:custGeom>
          <a:solidFill>
            <a:srgbClr val="F6BA88">
              <a:alpha val="9804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0" y="2758147"/>
            <a:ext cx="2268000" cy="234773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91"/>
              </a:lnSpc>
            </a:pPr>
            <a:endParaRPr b="1">
              <a:latin typeface="IBM Plex Sans" panose="020B0503050203000203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0" y="2837881"/>
            <a:ext cx="1962356" cy="1520788"/>
          </a:xfrm>
          <a:custGeom>
            <a:avLst/>
            <a:gdLst/>
            <a:ahLst/>
            <a:cxnLst/>
            <a:rect l="l" t="t" r="r" b="b"/>
            <a:pathLst>
              <a:path w="703264" h="545016">
                <a:moveTo>
                  <a:pt x="0" y="0"/>
                </a:moveTo>
                <a:lnTo>
                  <a:pt x="703264" y="0"/>
                </a:lnTo>
                <a:lnTo>
                  <a:pt x="703264" y="545016"/>
                </a:lnTo>
                <a:lnTo>
                  <a:pt x="0" y="545016"/>
                </a:lnTo>
                <a:close/>
              </a:path>
            </a:pathLst>
          </a:custGeom>
          <a:solidFill>
            <a:srgbClr val="F6BA88"/>
          </a:solidFill>
        </p:spPr>
      </p:sp>
      <p:sp>
        <p:nvSpPr>
          <p:cNvPr id="14" name="TextBox 14"/>
          <p:cNvSpPr txBox="1"/>
          <p:nvPr/>
        </p:nvSpPr>
        <p:spPr>
          <a:xfrm>
            <a:off x="0" y="2758147"/>
            <a:ext cx="2268000" cy="234773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91"/>
              </a:lnSpc>
            </a:pPr>
            <a:endParaRPr b="1">
              <a:latin typeface="IBM Plex Sans" panose="020B0503050203000203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0" y="6043606"/>
            <a:ext cx="10709132" cy="1520788"/>
          </a:xfrm>
          <a:custGeom>
            <a:avLst/>
            <a:gdLst/>
            <a:ahLst/>
            <a:cxnLst/>
            <a:rect l="l" t="t" r="r" b="b"/>
            <a:pathLst>
              <a:path w="3837911" h="545016">
                <a:moveTo>
                  <a:pt x="0" y="0"/>
                </a:moveTo>
                <a:lnTo>
                  <a:pt x="3837911" y="0"/>
                </a:lnTo>
                <a:lnTo>
                  <a:pt x="3837911" y="545016"/>
                </a:lnTo>
                <a:lnTo>
                  <a:pt x="0" y="545016"/>
                </a:lnTo>
                <a:close/>
              </a:path>
            </a:pathLst>
          </a:custGeom>
          <a:solidFill>
            <a:srgbClr val="F6BA88">
              <a:alpha val="9804"/>
            </a:srgbClr>
          </a:solidFill>
        </p:spPr>
      </p:sp>
      <p:sp>
        <p:nvSpPr>
          <p:cNvPr id="17" name="TextBox 17"/>
          <p:cNvSpPr txBox="1"/>
          <p:nvPr/>
        </p:nvSpPr>
        <p:spPr>
          <a:xfrm>
            <a:off x="0" y="5963872"/>
            <a:ext cx="2268000" cy="234773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91"/>
              </a:lnSpc>
            </a:pPr>
            <a:endParaRPr>
              <a:latin typeface="IBM Plex Sans" panose="020B0503050203000203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0" y="6043606"/>
            <a:ext cx="1962356" cy="1520788"/>
          </a:xfrm>
          <a:custGeom>
            <a:avLst/>
            <a:gdLst/>
            <a:ahLst/>
            <a:cxnLst/>
            <a:rect l="l" t="t" r="r" b="b"/>
            <a:pathLst>
              <a:path w="703264" h="545016">
                <a:moveTo>
                  <a:pt x="0" y="0"/>
                </a:moveTo>
                <a:lnTo>
                  <a:pt x="703264" y="0"/>
                </a:lnTo>
                <a:lnTo>
                  <a:pt x="703264" y="545016"/>
                </a:lnTo>
                <a:lnTo>
                  <a:pt x="0" y="545016"/>
                </a:lnTo>
                <a:close/>
              </a:path>
            </a:pathLst>
          </a:custGeom>
          <a:solidFill>
            <a:srgbClr val="F6BA88"/>
          </a:solidFill>
        </p:spPr>
      </p:sp>
      <p:sp>
        <p:nvSpPr>
          <p:cNvPr id="20" name="TextBox 20"/>
          <p:cNvSpPr txBox="1"/>
          <p:nvPr/>
        </p:nvSpPr>
        <p:spPr>
          <a:xfrm>
            <a:off x="0" y="5963872"/>
            <a:ext cx="2268000" cy="234773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91"/>
              </a:lnSpc>
            </a:pPr>
            <a:endParaRPr>
              <a:latin typeface="IBM Plex Sans" panose="020B0503050203000203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0" y="4440743"/>
            <a:ext cx="10709132" cy="1520788"/>
          </a:xfrm>
          <a:custGeom>
            <a:avLst/>
            <a:gdLst/>
            <a:ahLst/>
            <a:cxnLst/>
            <a:rect l="l" t="t" r="r" b="b"/>
            <a:pathLst>
              <a:path w="3837911" h="545016">
                <a:moveTo>
                  <a:pt x="0" y="0"/>
                </a:moveTo>
                <a:lnTo>
                  <a:pt x="3837911" y="0"/>
                </a:lnTo>
                <a:lnTo>
                  <a:pt x="3837911" y="545016"/>
                </a:lnTo>
                <a:lnTo>
                  <a:pt x="0" y="545016"/>
                </a:lnTo>
                <a:close/>
              </a:path>
            </a:pathLst>
          </a:custGeom>
          <a:solidFill>
            <a:srgbClr val="ADC0FD">
              <a:alpha val="9804"/>
            </a:srgbClr>
          </a:solidFill>
        </p:spPr>
      </p:sp>
      <p:sp>
        <p:nvSpPr>
          <p:cNvPr id="23" name="TextBox 23"/>
          <p:cNvSpPr txBox="1"/>
          <p:nvPr/>
        </p:nvSpPr>
        <p:spPr>
          <a:xfrm>
            <a:off x="0" y="4361009"/>
            <a:ext cx="2268000" cy="234773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91"/>
              </a:lnSpc>
            </a:pPr>
            <a:endParaRPr b="1">
              <a:latin typeface="IBM Plex Sans" panose="020B0503050203000203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0" y="4440743"/>
            <a:ext cx="1962356" cy="1520788"/>
          </a:xfrm>
          <a:custGeom>
            <a:avLst/>
            <a:gdLst/>
            <a:ahLst/>
            <a:cxnLst/>
            <a:rect l="l" t="t" r="r" b="b"/>
            <a:pathLst>
              <a:path w="703264" h="545016">
                <a:moveTo>
                  <a:pt x="0" y="0"/>
                </a:moveTo>
                <a:lnTo>
                  <a:pt x="703264" y="0"/>
                </a:lnTo>
                <a:lnTo>
                  <a:pt x="703264" y="545016"/>
                </a:lnTo>
                <a:lnTo>
                  <a:pt x="0" y="545016"/>
                </a:lnTo>
                <a:close/>
              </a:path>
            </a:pathLst>
          </a:custGeom>
          <a:solidFill>
            <a:srgbClr val="ADC0FD"/>
          </a:solidFill>
        </p:spPr>
      </p:sp>
      <p:sp>
        <p:nvSpPr>
          <p:cNvPr id="26" name="TextBox 26"/>
          <p:cNvSpPr txBox="1"/>
          <p:nvPr/>
        </p:nvSpPr>
        <p:spPr>
          <a:xfrm>
            <a:off x="0" y="4361009"/>
            <a:ext cx="2268000" cy="234773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91"/>
              </a:lnSpc>
            </a:pPr>
            <a:endParaRPr b="1">
              <a:latin typeface="IBM Plex Sans" panose="020B0503050203000203" pitchFamily="34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2562754" y="1680291"/>
            <a:ext cx="1660967" cy="630243"/>
          </a:xfrm>
          <a:custGeom>
            <a:avLst/>
            <a:gdLst/>
            <a:ahLst/>
            <a:cxnLst/>
            <a:rect l="l" t="t" r="r" b="b"/>
            <a:pathLst>
              <a:path w="812800" h="308412">
                <a:moveTo>
                  <a:pt x="0" y="0"/>
                </a:moveTo>
                <a:lnTo>
                  <a:pt x="812800" y="0"/>
                </a:lnTo>
                <a:lnTo>
                  <a:pt x="812800" y="308412"/>
                </a:lnTo>
                <a:lnTo>
                  <a:pt x="0" y="308412"/>
                </a:lnTo>
                <a:close/>
              </a:path>
            </a:pathLst>
          </a:custGeom>
          <a:solidFill>
            <a:srgbClr val="ADC0FD"/>
          </a:solidFill>
        </p:spPr>
      </p:sp>
      <p:sp>
        <p:nvSpPr>
          <p:cNvPr id="29" name="TextBox 29"/>
          <p:cNvSpPr txBox="1"/>
          <p:nvPr/>
        </p:nvSpPr>
        <p:spPr>
          <a:xfrm>
            <a:off x="2562754" y="1641362"/>
            <a:ext cx="1660967" cy="66917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Submits expense </a:t>
            </a:r>
          </a:p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from Business trip</a:t>
            </a:r>
          </a:p>
        </p:txBody>
      </p:sp>
      <p:sp>
        <p:nvSpPr>
          <p:cNvPr id="31" name="Freeform 31"/>
          <p:cNvSpPr/>
          <p:nvPr/>
        </p:nvSpPr>
        <p:spPr>
          <a:xfrm>
            <a:off x="6265986" y="1683763"/>
            <a:ext cx="1660967" cy="630243"/>
          </a:xfrm>
          <a:custGeom>
            <a:avLst/>
            <a:gdLst/>
            <a:ahLst/>
            <a:cxnLst/>
            <a:rect l="l" t="t" r="r" b="b"/>
            <a:pathLst>
              <a:path w="812800" h="308412">
                <a:moveTo>
                  <a:pt x="0" y="0"/>
                </a:moveTo>
                <a:lnTo>
                  <a:pt x="812800" y="0"/>
                </a:lnTo>
                <a:lnTo>
                  <a:pt x="812800" y="308412"/>
                </a:lnTo>
                <a:lnTo>
                  <a:pt x="0" y="308412"/>
                </a:lnTo>
                <a:close/>
              </a:path>
            </a:pathLst>
          </a:custGeom>
          <a:solidFill>
            <a:srgbClr val="ADC0FD"/>
          </a:solidFill>
        </p:spPr>
      </p:sp>
      <p:sp>
        <p:nvSpPr>
          <p:cNvPr id="32" name="TextBox 32"/>
          <p:cNvSpPr txBox="1"/>
          <p:nvPr/>
        </p:nvSpPr>
        <p:spPr>
          <a:xfrm>
            <a:off x="6265986" y="1644834"/>
            <a:ext cx="1660967" cy="6501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Receives request for more information</a:t>
            </a:r>
          </a:p>
        </p:txBody>
      </p:sp>
      <p:sp>
        <p:nvSpPr>
          <p:cNvPr id="34" name="Freeform 34"/>
          <p:cNvSpPr/>
          <p:nvPr/>
        </p:nvSpPr>
        <p:spPr>
          <a:xfrm>
            <a:off x="8446747" y="1680291"/>
            <a:ext cx="1660967" cy="630243"/>
          </a:xfrm>
          <a:custGeom>
            <a:avLst/>
            <a:gdLst/>
            <a:ahLst/>
            <a:cxnLst/>
            <a:rect l="l" t="t" r="r" b="b"/>
            <a:pathLst>
              <a:path w="812800" h="308412">
                <a:moveTo>
                  <a:pt x="0" y="0"/>
                </a:moveTo>
                <a:lnTo>
                  <a:pt x="812800" y="0"/>
                </a:lnTo>
                <a:lnTo>
                  <a:pt x="812800" y="308412"/>
                </a:lnTo>
                <a:lnTo>
                  <a:pt x="0" y="308412"/>
                </a:lnTo>
                <a:close/>
              </a:path>
            </a:pathLst>
          </a:custGeom>
          <a:solidFill>
            <a:srgbClr val="ADC0FD"/>
          </a:solidFill>
        </p:spPr>
      </p:sp>
      <p:sp>
        <p:nvSpPr>
          <p:cNvPr id="35" name="TextBox 35"/>
          <p:cNvSpPr txBox="1"/>
          <p:nvPr/>
        </p:nvSpPr>
        <p:spPr>
          <a:xfrm>
            <a:off x="8446747" y="1641362"/>
            <a:ext cx="1660967" cy="66917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Receives notification</a:t>
            </a:r>
          </a:p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of payment</a:t>
            </a:r>
          </a:p>
        </p:txBody>
      </p:sp>
      <p:sp>
        <p:nvSpPr>
          <p:cNvPr id="37" name="Freeform 37"/>
          <p:cNvSpPr/>
          <p:nvPr/>
        </p:nvSpPr>
        <p:spPr>
          <a:xfrm>
            <a:off x="2562754" y="3283154"/>
            <a:ext cx="1660967" cy="630243"/>
          </a:xfrm>
          <a:custGeom>
            <a:avLst/>
            <a:gdLst/>
            <a:ahLst/>
            <a:cxnLst/>
            <a:rect l="l" t="t" r="r" b="b"/>
            <a:pathLst>
              <a:path w="812800" h="308412">
                <a:moveTo>
                  <a:pt x="0" y="0"/>
                </a:moveTo>
                <a:lnTo>
                  <a:pt x="812800" y="0"/>
                </a:lnTo>
                <a:lnTo>
                  <a:pt x="812800" y="308412"/>
                </a:lnTo>
                <a:lnTo>
                  <a:pt x="0" y="308412"/>
                </a:lnTo>
                <a:close/>
              </a:path>
            </a:pathLst>
          </a:custGeom>
          <a:solidFill>
            <a:srgbClr val="F6BA88"/>
          </a:solidFill>
        </p:spPr>
      </p:sp>
      <p:sp>
        <p:nvSpPr>
          <p:cNvPr id="38" name="TextBox 38"/>
          <p:cNvSpPr txBox="1"/>
          <p:nvPr/>
        </p:nvSpPr>
        <p:spPr>
          <a:xfrm>
            <a:off x="2562754" y="3244225"/>
            <a:ext cx="1660967" cy="66917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Receives notification</a:t>
            </a:r>
          </a:p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of new expense claim</a:t>
            </a:r>
          </a:p>
        </p:txBody>
      </p:sp>
      <p:sp>
        <p:nvSpPr>
          <p:cNvPr id="40" name="Freeform 40"/>
          <p:cNvSpPr/>
          <p:nvPr/>
        </p:nvSpPr>
        <p:spPr>
          <a:xfrm>
            <a:off x="4658274" y="3283154"/>
            <a:ext cx="1038665" cy="630243"/>
          </a:xfrm>
          <a:custGeom>
            <a:avLst/>
            <a:gdLst/>
            <a:ahLst/>
            <a:cxnLst/>
            <a:rect l="l" t="t" r="r" b="b"/>
            <a:pathLst>
              <a:path w="508274" h="308412">
                <a:moveTo>
                  <a:pt x="0" y="0"/>
                </a:moveTo>
                <a:lnTo>
                  <a:pt x="508274" y="0"/>
                </a:lnTo>
                <a:lnTo>
                  <a:pt x="508274" y="308412"/>
                </a:lnTo>
                <a:lnTo>
                  <a:pt x="0" y="308412"/>
                </a:lnTo>
                <a:close/>
              </a:path>
            </a:pathLst>
          </a:custGeom>
          <a:solidFill>
            <a:srgbClr val="F6BA88"/>
          </a:solidFill>
        </p:spPr>
      </p:sp>
      <p:sp>
        <p:nvSpPr>
          <p:cNvPr id="41" name="TextBox 41"/>
          <p:cNvSpPr txBox="1"/>
          <p:nvPr/>
        </p:nvSpPr>
        <p:spPr>
          <a:xfrm>
            <a:off x="4658274" y="3244225"/>
            <a:ext cx="1038665" cy="66917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Reviews submission</a:t>
            </a:r>
          </a:p>
        </p:txBody>
      </p:sp>
      <p:sp>
        <p:nvSpPr>
          <p:cNvPr id="43" name="Freeform 43"/>
          <p:cNvSpPr/>
          <p:nvPr/>
        </p:nvSpPr>
        <p:spPr>
          <a:xfrm>
            <a:off x="6172020" y="3213303"/>
            <a:ext cx="1848899" cy="769943"/>
          </a:xfrm>
          <a:custGeom>
            <a:avLst/>
            <a:gdLst/>
            <a:ahLst/>
            <a:cxnLst/>
            <a:rect l="l" t="t" r="r" b="b"/>
            <a:pathLst>
              <a:path w="662604" h="275930">
                <a:moveTo>
                  <a:pt x="331302" y="0"/>
                </a:moveTo>
                <a:lnTo>
                  <a:pt x="662604" y="137965"/>
                </a:lnTo>
                <a:lnTo>
                  <a:pt x="331302" y="275930"/>
                </a:lnTo>
                <a:lnTo>
                  <a:pt x="0" y="137965"/>
                </a:lnTo>
                <a:lnTo>
                  <a:pt x="331302" y="0"/>
                </a:lnTo>
                <a:close/>
              </a:path>
            </a:pathLst>
          </a:custGeom>
          <a:solidFill>
            <a:srgbClr val="F6BA88"/>
          </a:solidFill>
        </p:spPr>
      </p:sp>
      <p:sp>
        <p:nvSpPr>
          <p:cNvPr id="44" name="TextBox 44"/>
          <p:cNvSpPr txBox="1"/>
          <p:nvPr/>
        </p:nvSpPr>
        <p:spPr>
          <a:xfrm>
            <a:off x="6352282" y="3315960"/>
            <a:ext cx="1488374" cy="47221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Approve</a:t>
            </a:r>
          </a:p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expenses</a:t>
            </a:r>
          </a:p>
        </p:txBody>
      </p:sp>
      <p:sp>
        <p:nvSpPr>
          <p:cNvPr id="46" name="Freeform 46"/>
          <p:cNvSpPr/>
          <p:nvPr/>
        </p:nvSpPr>
        <p:spPr>
          <a:xfrm>
            <a:off x="6265986" y="4886016"/>
            <a:ext cx="1660967" cy="630243"/>
          </a:xfrm>
          <a:custGeom>
            <a:avLst/>
            <a:gdLst/>
            <a:ahLst/>
            <a:cxnLst/>
            <a:rect l="l" t="t" r="r" b="b"/>
            <a:pathLst>
              <a:path w="812800" h="308412">
                <a:moveTo>
                  <a:pt x="0" y="0"/>
                </a:moveTo>
                <a:lnTo>
                  <a:pt x="812800" y="0"/>
                </a:lnTo>
                <a:lnTo>
                  <a:pt x="812800" y="308412"/>
                </a:lnTo>
                <a:lnTo>
                  <a:pt x="0" y="308412"/>
                </a:lnTo>
                <a:close/>
              </a:path>
            </a:pathLst>
          </a:custGeom>
          <a:solidFill>
            <a:srgbClr val="ADC0FD"/>
          </a:solidFill>
        </p:spPr>
      </p:sp>
      <p:sp>
        <p:nvSpPr>
          <p:cNvPr id="47" name="TextBox 47"/>
          <p:cNvSpPr txBox="1"/>
          <p:nvPr/>
        </p:nvSpPr>
        <p:spPr>
          <a:xfrm>
            <a:off x="6265986" y="4847087"/>
            <a:ext cx="1660967" cy="70810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Authorizes deposit</a:t>
            </a:r>
          </a:p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info account</a:t>
            </a:r>
          </a:p>
        </p:txBody>
      </p:sp>
      <p:sp>
        <p:nvSpPr>
          <p:cNvPr id="49" name="Freeform 49"/>
          <p:cNvSpPr/>
          <p:nvPr/>
        </p:nvSpPr>
        <p:spPr>
          <a:xfrm>
            <a:off x="6265986" y="6488879"/>
            <a:ext cx="1660967" cy="630243"/>
          </a:xfrm>
          <a:custGeom>
            <a:avLst/>
            <a:gdLst/>
            <a:ahLst/>
            <a:cxnLst/>
            <a:rect l="l" t="t" r="r" b="b"/>
            <a:pathLst>
              <a:path w="812800" h="308412">
                <a:moveTo>
                  <a:pt x="0" y="0"/>
                </a:moveTo>
                <a:lnTo>
                  <a:pt x="812800" y="0"/>
                </a:lnTo>
                <a:lnTo>
                  <a:pt x="812800" y="308412"/>
                </a:lnTo>
                <a:lnTo>
                  <a:pt x="0" y="308412"/>
                </a:lnTo>
                <a:close/>
              </a:path>
            </a:pathLst>
          </a:custGeom>
          <a:solidFill>
            <a:srgbClr val="F6BA88"/>
          </a:solidFill>
        </p:spPr>
      </p:sp>
      <p:sp>
        <p:nvSpPr>
          <p:cNvPr id="50" name="TextBox 50"/>
          <p:cNvSpPr txBox="1"/>
          <p:nvPr/>
        </p:nvSpPr>
        <p:spPr>
          <a:xfrm>
            <a:off x="6265986" y="6449950"/>
            <a:ext cx="1660967" cy="6916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IBM Plex Sans" panose="020B0503050203000203" pitchFamily="34" charset="0"/>
              </a:rPr>
              <a:t>Receives notification payment</a:t>
            </a:r>
          </a:p>
        </p:txBody>
      </p:sp>
      <p:sp>
        <p:nvSpPr>
          <p:cNvPr id="51" name="AutoShape 51"/>
          <p:cNvSpPr/>
          <p:nvPr/>
        </p:nvSpPr>
        <p:spPr>
          <a:xfrm rot="5400000">
            <a:off x="2906927" y="2787319"/>
            <a:ext cx="97262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2" name="AutoShape 52"/>
          <p:cNvSpPr/>
          <p:nvPr/>
        </p:nvSpPr>
        <p:spPr>
          <a:xfrm>
            <a:off x="4223721" y="3588750"/>
            <a:ext cx="43455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3" name="AutoShape 53"/>
          <p:cNvSpPr/>
          <p:nvPr/>
        </p:nvSpPr>
        <p:spPr>
          <a:xfrm>
            <a:off x="5696939" y="3588750"/>
            <a:ext cx="47508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4" name="AutoShape 54"/>
          <p:cNvSpPr/>
          <p:nvPr/>
        </p:nvSpPr>
        <p:spPr>
          <a:xfrm rot="5400000">
            <a:off x="6645084" y="4425106"/>
            <a:ext cx="90277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5" name="AutoShape 55"/>
          <p:cNvSpPr/>
          <p:nvPr/>
        </p:nvSpPr>
        <p:spPr>
          <a:xfrm rot="5400000">
            <a:off x="6610159" y="5993044"/>
            <a:ext cx="97262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6" name="AutoShape 56"/>
          <p:cNvSpPr/>
          <p:nvPr/>
        </p:nvSpPr>
        <p:spPr>
          <a:xfrm rot="5400000">
            <a:off x="6646821" y="2754130"/>
            <a:ext cx="89929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7" name="AutoShape 57"/>
          <p:cNvSpPr/>
          <p:nvPr/>
        </p:nvSpPr>
        <p:spPr>
          <a:xfrm rot="-5400000">
            <a:off x="7831929" y="3746310"/>
            <a:ext cx="2890604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8" name="AutoShape 58"/>
          <p:cNvSpPr/>
          <p:nvPr/>
        </p:nvSpPr>
        <p:spPr>
          <a:xfrm>
            <a:off x="7926953" y="5191612"/>
            <a:ext cx="135980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9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1320" y="1585090"/>
            <a:ext cx="599716" cy="566731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8518" y="3188103"/>
            <a:ext cx="625320" cy="566697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2259" y="4787294"/>
            <a:ext cx="517838" cy="517838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1790" y="6427053"/>
            <a:ext cx="558777" cy="558777"/>
          </a:xfrm>
          <a:prstGeom prst="rect">
            <a:avLst/>
          </a:prstGeom>
        </p:spPr>
      </p:pic>
      <p:sp>
        <p:nvSpPr>
          <p:cNvPr id="63" name="TextBox 63"/>
          <p:cNvSpPr txBox="1"/>
          <p:nvPr/>
        </p:nvSpPr>
        <p:spPr>
          <a:xfrm>
            <a:off x="668518" y="372688"/>
            <a:ext cx="4656376" cy="4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8AA3EF"/>
                </a:solidFill>
                <a:latin typeface="IBM Plex Sans" panose="020B0503050203000203" pitchFamily="34" charset="0"/>
              </a:rPr>
              <a:t>SWIM LANE</a:t>
            </a:r>
            <a:r>
              <a:rPr lang="en-US" sz="2799" b="1" dirty="0">
                <a:solidFill>
                  <a:srgbClr val="B1A2F6"/>
                </a:solidFill>
                <a:latin typeface="IBM Plex Sans" panose="020B0503050203000203" pitchFamily="34" charset="0"/>
              </a:rPr>
              <a:t> </a:t>
            </a:r>
            <a:r>
              <a:rPr lang="en-US" sz="2799" b="1" dirty="0">
                <a:solidFill>
                  <a:srgbClr val="FFB170"/>
                </a:solidFill>
                <a:latin typeface="IBM Plex Sans" panose="020B0503050203000203" pitchFamily="34" charset="0"/>
              </a:rPr>
              <a:t>PROCESS MAP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25178" y="2272936"/>
            <a:ext cx="1712000" cy="20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000000"/>
                </a:solidFill>
                <a:latin typeface="IBM Plex Sans" panose="020B0503050203000203" pitchFamily="34" charset="0"/>
              </a:rPr>
              <a:t>SALEMANS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25178" y="3938996"/>
            <a:ext cx="1712000" cy="20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IBM Plex Sans" panose="020B0503050203000203" pitchFamily="34" charset="0"/>
              </a:rPr>
              <a:t>SALE MANAGER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25178" y="5482507"/>
            <a:ext cx="1712000" cy="20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IBM Plex Sans" panose="020B0503050203000203" pitchFamily="34" charset="0"/>
              </a:rPr>
              <a:t>PAYROLL CLERK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25178" y="7141605"/>
            <a:ext cx="1712000" cy="20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000000"/>
                </a:solidFill>
                <a:latin typeface="IBM Plex Sans" panose="020B0503050203000203" pitchFamily="34" charset="0"/>
              </a:rPr>
              <a:t>FINACIAL MANAGER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72EA843863E945A75E44EECBC6AF89" ma:contentTypeVersion="13" ma:contentTypeDescription="Create a new document." ma:contentTypeScope="" ma:versionID="f495fbf1bd8d777333c9e7e6d0d1b916">
  <xsd:schema xmlns:xsd="http://www.w3.org/2001/XMLSchema" xmlns:xs="http://www.w3.org/2001/XMLSchema" xmlns:p="http://schemas.microsoft.com/office/2006/metadata/properties" xmlns:ns2="7bd0799a-9841-4932-980b-55e27583d4a9" xmlns:ns3="173c3c74-61ca-43ed-8ef9-6ea37c4addb4" targetNamespace="http://schemas.microsoft.com/office/2006/metadata/properties" ma:root="true" ma:fieldsID="ad210ae5be972ae485b1281f7bb5ef14" ns2:_="" ns3:_="">
    <xsd:import namespace="7bd0799a-9841-4932-980b-55e27583d4a9"/>
    <xsd:import namespace="173c3c74-61ca-43ed-8ef9-6ea37c4addb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0799a-9841-4932-980b-55e27583d4a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c7d52c8-4c65-45dd-a390-edaf4691c1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c3c74-61ca-43ed-8ef9-6ea37c4addb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5edbcd8-c902-4fcf-816a-b91a4de54d1e}" ma:internalName="TaxCatchAll" ma:showField="CatchAllData" ma:web="173c3c74-61ca-43ed-8ef9-6ea37c4ad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3c3c74-61ca-43ed-8ef9-6ea37c4addb4" xsi:nil="true"/>
    <lcf76f155ced4ddcb4097134ff3c332f xmlns="7bd0799a-9841-4932-980b-55e27583d4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3D1658-911A-44D2-A2FF-881AF44C0206}"/>
</file>

<file path=customXml/itemProps2.xml><?xml version="1.0" encoding="utf-8"?>
<ds:datastoreItem xmlns:ds="http://schemas.openxmlformats.org/officeDocument/2006/customXml" ds:itemID="{605C8570-C09A-4B6A-8849-C979F6BB3B19}"/>
</file>

<file path=customXml/itemProps3.xml><?xml version="1.0" encoding="utf-8"?>
<ds:datastoreItem xmlns:ds="http://schemas.openxmlformats.org/officeDocument/2006/customXml" ds:itemID="{62420081-44CC-4EE8-9454-0A03BDFB6B51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IBM Plex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map template 1,3,4,5,6,7,8</dc:title>
  <cp:lastModifiedBy>Hương Tecpen</cp:lastModifiedBy>
  <cp:revision>2</cp:revision>
  <dcterms:created xsi:type="dcterms:W3CDTF">2006-08-16T00:00:00Z</dcterms:created>
  <dcterms:modified xsi:type="dcterms:W3CDTF">2022-11-24T19:01:31Z</dcterms:modified>
  <dc:identifier>DAFSsxXcOHI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0x0101003172EA843863E945A75E44EECBC6AF89</vt:lpwstr>
  </property>
</Properties>
</file>